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709" r:id="rId2"/>
    <p:sldMasterId id="2147483714" r:id="rId3"/>
    <p:sldMasterId id="2147483719" r:id="rId4"/>
  </p:sldMasterIdLst>
  <p:notesMasterIdLst>
    <p:notesMasterId r:id="rId34"/>
  </p:notesMasterIdLst>
  <p:sldIdLst>
    <p:sldId id="280" r:id="rId5"/>
    <p:sldId id="421" r:id="rId6"/>
    <p:sldId id="424" r:id="rId7"/>
    <p:sldId id="425" r:id="rId8"/>
    <p:sldId id="427" r:id="rId9"/>
    <p:sldId id="426" r:id="rId10"/>
    <p:sldId id="428" r:id="rId11"/>
    <p:sldId id="429" r:id="rId12"/>
    <p:sldId id="430" r:id="rId13"/>
    <p:sldId id="431" r:id="rId14"/>
    <p:sldId id="432" r:id="rId15"/>
    <p:sldId id="438" r:id="rId16"/>
    <p:sldId id="437" r:id="rId17"/>
    <p:sldId id="436" r:id="rId18"/>
    <p:sldId id="433" r:id="rId19"/>
    <p:sldId id="435" r:id="rId20"/>
    <p:sldId id="439" r:id="rId21"/>
    <p:sldId id="440" r:id="rId22"/>
    <p:sldId id="441" r:id="rId23"/>
    <p:sldId id="442" r:id="rId24"/>
    <p:sldId id="444" r:id="rId25"/>
    <p:sldId id="443" r:id="rId26"/>
    <p:sldId id="445" r:id="rId27"/>
    <p:sldId id="446" r:id="rId28"/>
    <p:sldId id="447" r:id="rId29"/>
    <p:sldId id="448" r:id="rId30"/>
    <p:sldId id="449" r:id="rId31"/>
    <p:sldId id="450" r:id="rId32"/>
    <p:sldId id="283" r:id="rId33"/>
  </p:sldIdLst>
  <p:sldSz cx="12192000" cy="6858000"/>
  <p:notesSz cx="6794500" cy="9906000"/>
  <p:defaultTextStyle>
    <a:defPPr>
      <a:defRPr lang="nb-NO"/>
    </a:defPPr>
    <a:lvl1pPr marL="0" algn="l" defTabSz="814279" rtl="0" eaLnBrk="1" latinLnBrk="0" hangingPunct="1">
      <a:defRPr sz="1600" kern="1200">
        <a:solidFill>
          <a:schemeClr val="tx1"/>
        </a:solidFill>
        <a:latin typeface="+mn-lt"/>
        <a:ea typeface="+mn-ea"/>
        <a:cs typeface="+mn-cs"/>
      </a:defRPr>
    </a:lvl1pPr>
    <a:lvl2pPr marL="407139" algn="l" defTabSz="814279" rtl="0" eaLnBrk="1" latinLnBrk="0" hangingPunct="1">
      <a:defRPr sz="1600" kern="1200">
        <a:solidFill>
          <a:schemeClr val="tx1"/>
        </a:solidFill>
        <a:latin typeface="+mn-lt"/>
        <a:ea typeface="+mn-ea"/>
        <a:cs typeface="+mn-cs"/>
      </a:defRPr>
    </a:lvl2pPr>
    <a:lvl3pPr marL="814279" algn="l" defTabSz="814279" rtl="0" eaLnBrk="1" latinLnBrk="0" hangingPunct="1">
      <a:defRPr sz="1600" kern="1200">
        <a:solidFill>
          <a:schemeClr val="tx1"/>
        </a:solidFill>
        <a:latin typeface="+mn-lt"/>
        <a:ea typeface="+mn-ea"/>
        <a:cs typeface="+mn-cs"/>
      </a:defRPr>
    </a:lvl3pPr>
    <a:lvl4pPr marL="1221417" algn="l" defTabSz="814279" rtl="0" eaLnBrk="1" latinLnBrk="0" hangingPunct="1">
      <a:defRPr sz="1600" kern="1200">
        <a:solidFill>
          <a:schemeClr val="tx1"/>
        </a:solidFill>
        <a:latin typeface="+mn-lt"/>
        <a:ea typeface="+mn-ea"/>
        <a:cs typeface="+mn-cs"/>
      </a:defRPr>
    </a:lvl4pPr>
    <a:lvl5pPr marL="1628556" algn="l" defTabSz="814279" rtl="0" eaLnBrk="1" latinLnBrk="0" hangingPunct="1">
      <a:defRPr sz="1600" kern="1200">
        <a:solidFill>
          <a:schemeClr val="tx1"/>
        </a:solidFill>
        <a:latin typeface="+mn-lt"/>
        <a:ea typeface="+mn-ea"/>
        <a:cs typeface="+mn-cs"/>
      </a:defRPr>
    </a:lvl5pPr>
    <a:lvl6pPr marL="2035696" algn="l" defTabSz="814279" rtl="0" eaLnBrk="1" latinLnBrk="0" hangingPunct="1">
      <a:defRPr sz="1600" kern="1200">
        <a:solidFill>
          <a:schemeClr val="tx1"/>
        </a:solidFill>
        <a:latin typeface="+mn-lt"/>
        <a:ea typeface="+mn-ea"/>
        <a:cs typeface="+mn-cs"/>
      </a:defRPr>
    </a:lvl6pPr>
    <a:lvl7pPr marL="2442835" algn="l" defTabSz="814279" rtl="0" eaLnBrk="1" latinLnBrk="0" hangingPunct="1">
      <a:defRPr sz="1600" kern="1200">
        <a:solidFill>
          <a:schemeClr val="tx1"/>
        </a:solidFill>
        <a:latin typeface="+mn-lt"/>
        <a:ea typeface="+mn-ea"/>
        <a:cs typeface="+mn-cs"/>
      </a:defRPr>
    </a:lvl7pPr>
    <a:lvl8pPr marL="2849974" algn="l" defTabSz="814279" rtl="0" eaLnBrk="1" latinLnBrk="0" hangingPunct="1">
      <a:defRPr sz="1600" kern="1200">
        <a:solidFill>
          <a:schemeClr val="tx1"/>
        </a:solidFill>
        <a:latin typeface="+mn-lt"/>
        <a:ea typeface="+mn-ea"/>
        <a:cs typeface="+mn-cs"/>
      </a:defRPr>
    </a:lvl8pPr>
    <a:lvl9pPr marL="3257114" algn="l" defTabSz="814279"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85C4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1107" autoAdjust="0"/>
  </p:normalViewPr>
  <p:slideViewPr>
    <p:cSldViewPr>
      <p:cViewPr varScale="1">
        <p:scale>
          <a:sx n="131" d="100"/>
          <a:sy n="131" d="100"/>
        </p:scale>
        <p:origin x="672" y="1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4283" cy="495300"/>
          </a:xfrm>
          <a:prstGeom prst="rect">
            <a:avLst/>
          </a:prstGeom>
        </p:spPr>
        <p:txBody>
          <a:bodyPr vert="horz" lIns="94229" tIns="47114" rIns="94229" bIns="47114" rtlCol="0"/>
          <a:lstStyle>
            <a:lvl1pPr algn="l">
              <a:defRPr sz="1200"/>
            </a:lvl1pPr>
          </a:lstStyle>
          <a:p>
            <a:endParaRPr lang="nb-NO"/>
          </a:p>
        </p:txBody>
      </p:sp>
      <p:sp>
        <p:nvSpPr>
          <p:cNvPr id="3" name="Date Placeholder 2"/>
          <p:cNvSpPr>
            <a:spLocks noGrp="1"/>
          </p:cNvSpPr>
          <p:nvPr>
            <p:ph type="dt" idx="1"/>
          </p:nvPr>
        </p:nvSpPr>
        <p:spPr>
          <a:xfrm>
            <a:off x="3848645" y="0"/>
            <a:ext cx="2944283" cy="495300"/>
          </a:xfrm>
          <a:prstGeom prst="rect">
            <a:avLst/>
          </a:prstGeom>
        </p:spPr>
        <p:txBody>
          <a:bodyPr vert="horz" lIns="94229" tIns="47114" rIns="94229" bIns="47114" rtlCol="0"/>
          <a:lstStyle>
            <a:lvl1pPr algn="r">
              <a:defRPr sz="1200"/>
            </a:lvl1pPr>
          </a:lstStyle>
          <a:p>
            <a:fld id="{62C4434D-F0C9-475F-9D93-17C9E90F8FE7}" type="datetimeFigureOut">
              <a:rPr lang="nb-NO" smtClean="0"/>
              <a:t>22.01.2022</a:t>
            </a:fld>
            <a:endParaRPr lang="nb-NO"/>
          </a:p>
        </p:txBody>
      </p:sp>
      <p:sp>
        <p:nvSpPr>
          <p:cNvPr id="4" name="Slide Image Placeholder 3"/>
          <p:cNvSpPr>
            <a:spLocks noGrp="1" noRot="1" noChangeAspect="1"/>
          </p:cNvSpPr>
          <p:nvPr>
            <p:ph type="sldImg" idx="2"/>
          </p:nvPr>
        </p:nvSpPr>
        <p:spPr>
          <a:xfrm>
            <a:off x="95250" y="742950"/>
            <a:ext cx="6604000" cy="3714750"/>
          </a:xfrm>
          <a:prstGeom prst="rect">
            <a:avLst/>
          </a:prstGeom>
          <a:noFill/>
          <a:ln w="12700">
            <a:solidFill>
              <a:prstClr val="black"/>
            </a:solidFill>
          </a:ln>
        </p:spPr>
        <p:txBody>
          <a:bodyPr vert="horz" lIns="94229" tIns="47114" rIns="94229" bIns="47114" rtlCol="0" anchor="ctr"/>
          <a:lstStyle/>
          <a:p>
            <a:endParaRPr lang="nb-NO"/>
          </a:p>
        </p:txBody>
      </p:sp>
      <p:sp>
        <p:nvSpPr>
          <p:cNvPr id="5" name="Notes Placeholder 4"/>
          <p:cNvSpPr>
            <a:spLocks noGrp="1"/>
          </p:cNvSpPr>
          <p:nvPr>
            <p:ph type="body" sz="quarter" idx="3"/>
          </p:nvPr>
        </p:nvSpPr>
        <p:spPr>
          <a:xfrm>
            <a:off x="679450" y="4705351"/>
            <a:ext cx="5435600" cy="4457700"/>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1" y="9408981"/>
            <a:ext cx="2944283" cy="495300"/>
          </a:xfrm>
          <a:prstGeom prst="rect">
            <a:avLst/>
          </a:prstGeom>
        </p:spPr>
        <p:txBody>
          <a:bodyPr vert="horz" lIns="94229" tIns="47114" rIns="94229" bIns="47114" rtlCol="0" anchor="b"/>
          <a:lstStyle>
            <a:lvl1pPr algn="l">
              <a:defRPr sz="1200"/>
            </a:lvl1pPr>
          </a:lstStyle>
          <a:p>
            <a:endParaRPr lang="nb-NO"/>
          </a:p>
        </p:txBody>
      </p:sp>
      <p:sp>
        <p:nvSpPr>
          <p:cNvPr id="7" name="Slide Number Placeholder 6"/>
          <p:cNvSpPr>
            <a:spLocks noGrp="1"/>
          </p:cNvSpPr>
          <p:nvPr>
            <p:ph type="sldNum" sz="quarter" idx="5"/>
          </p:nvPr>
        </p:nvSpPr>
        <p:spPr>
          <a:xfrm>
            <a:off x="3848645" y="9408981"/>
            <a:ext cx="2944283" cy="495300"/>
          </a:xfrm>
          <a:prstGeom prst="rect">
            <a:avLst/>
          </a:prstGeom>
        </p:spPr>
        <p:txBody>
          <a:bodyPr vert="horz" lIns="94229" tIns="47114" rIns="94229" bIns="47114" rtlCol="0" anchor="b"/>
          <a:lstStyle>
            <a:lvl1pPr algn="r">
              <a:defRPr sz="1200"/>
            </a:lvl1pPr>
          </a:lstStyle>
          <a:p>
            <a:fld id="{A0E66941-55DB-48D8-B430-74A4AD257C7A}" type="slidenum">
              <a:rPr lang="nb-NO" smtClean="0"/>
              <a:t>‹#›</a:t>
            </a:fld>
            <a:endParaRPr lang="nb-NO"/>
          </a:p>
        </p:txBody>
      </p:sp>
    </p:spTree>
    <p:extLst>
      <p:ext uri="{BB962C8B-B14F-4D97-AF65-F5344CB8AC3E}">
        <p14:creationId xmlns:p14="http://schemas.microsoft.com/office/powerpoint/2010/main" val="2731999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A0E66941-55DB-48D8-B430-74A4AD257C7A}" type="slidenum">
              <a:rPr lang="nb-NO" smtClean="0"/>
              <a:t>2</a:t>
            </a:fld>
            <a:endParaRPr lang="nb-NO"/>
          </a:p>
        </p:txBody>
      </p:sp>
    </p:spTree>
    <p:extLst>
      <p:ext uri="{BB962C8B-B14F-4D97-AF65-F5344CB8AC3E}">
        <p14:creationId xmlns:p14="http://schemas.microsoft.com/office/powerpoint/2010/main" val="1242159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A0E66941-55DB-48D8-B430-74A4AD257C7A}" type="slidenum">
              <a:rPr lang="nb-NO" smtClean="0"/>
              <a:t>16</a:t>
            </a:fld>
            <a:endParaRPr lang="nb-NO"/>
          </a:p>
        </p:txBody>
      </p:sp>
    </p:spTree>
    <p:extLst>
      <p:ext uri="{BB962C8B-B14F-4D97-AF65-F5344CB8AC3E}">
        <p14:creationId xmlns:p14="http://schemas.microsoft.com/office/powerpoint/2010/main" val="265036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A0E66941-55DB-48D8-B430-74A4AD257C7A}" type="slidenum">
              <a:rPr lang="nb-NO" smtClean="0"/>
              <a:t>17</a:t>
            </a:fld>
            <a:endParaRPr lang="nb-NO"/>
          </a:p>
        </p:txBody>
      </p:sp>
    </p:spTree>
    <p:extLst>
      <p:ext uri="{BB962C8B-B14F-4D97-AF65-F5344CB8AC3E}">
        <p14:creationId xmlns:p14="http://schemas.microsoft.com/office/powerpoint/2010/main" val="67228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A0E66941-55DB-48D8-B430-74A4AD257C7A}" type="slidenum">
              <a:rPr lang="nb-NO" smtClean="0"/>
              <a:t>18</a:t>
            </a:fld>
            <a:endParaRPr lang="nb-NO"/>
          </a:p>
        </p:txBody>
      </p:sp>
    </p:spTree>
    <p:extLst>
      <p:ext uri="{BB962C8B-B14F-4D97-AF65-F5344CB8AC3E}">
        <p14:creationId xmlns:p14="http://schemas.microsoft.com/office/powerpoint/2010/main" val="868703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Question</a:t>
            </a:r>
            <a:r>
              <a:rPr lang="nb-NO" dirty="0"/>
              <a:t> </a:t>
            </a:r>
            <a:r>
              <a:rPr lang="nb-NO" dirty="0" err="1"/>
              <a:t>here</a:t>
            </a:r>
            <a:r>
              <a:rPr lang="nb-NO" dirty="0"/>
              <a:t>: </a:t>
            </a:r>
            <a:r>
              <a:rPr lang="nb-NO" dirty="0" err="1"/>
              <a:t>how</a:t>
            </a:r>
            <a:r>
              <a:rPr lang="nb-NO" dirty="0"/>
              <a:t> do </a:t>
            </a:r>
            <a:r>
              <a:rPr lang="nb-NO" dirty="0" err="1"/>
              <a:t>we</a:t>
            </a:r>
            <a:r>
              <a:rPr lang="nb-NO" dirty="0"/>
              <a:t> </a:t>
            </a:r>
            <a:r>
              <a:rPr lang="nb-NO" dirty="0" err="1"/>
              <a:t>realize</a:t>
            </a:r>
            <a:r>
              <a:rPr lang="nb-NO" dirty="0"/>
              <a:t> </a:t>
            </a:r>
            <a:r>
              <a:rPr lang="nb-NO" dirty="0" err="1"/>
              <a:t>read-only</a:t>
            </a:r>
            <a:r>
              <a:rPr lang="nb-NO" dirty="0"/>
              <a:t> or </a:t>
            </a:r>
            <a:r>
              <a:rPr lang="nb-NO" dirty="0" err="1"/>
              <a:t>write-only</a:t>
            </a:r>
            <a:r>
              <a:rPr lang="nb-NO"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nb-NO" dirty="0" err="1"/>
              <a:t>IntelliJ</a:t>
            </a:r>
            <a:r>
              <a:rPr lang="nb-NO" dirty="0"/>
              <a:t> </a:t>
            </a:r>
            <a:r>
              <a:rPr lang="nb-NO" dirty="0" err="1"/>
              <a:t>example</a:t>
            </a:r>
            <a:endParaRPr lang="nb-NO" dirty="0"/>
          </a:p>
          <a:p>
            <a:endParaRPr lang="nb-NO" dirty="0"/>
          </a:p>
        </p:txBody>
      </p:sp>
      <p:sp>
        <p:nvSpPr>
          <p:cNvPr id="4" name="Plassholder for lysbildenummer 3"/>
          <p:cNvSpPr>
            <a:spLocks noGrp="1"/>
          </p:cNvSpPr>
          <p:nvPr>
            <p:ph type="sldNum" sz="quarter" idx="5"/>
          </p:nvPr>
        </p:nvSpPr>
        <p:spPr/>
        <p:txBody>
          <a:bodyPr/>
          <a:lstStyle/>
          <a:p>
            <a:fld id="{A0E66941-55DB-48D8-B430-74A4AD257C7A}" type="slidenum">
              <a:rPr lang="nb-NO" smtClean="0"/>
              <a:t>3</a:t>
            </a:fld>
            <a:endParaRPr lang="nb-NO"/>
          </a:p>
        </p:txBody>
      </p:sp>
    </p:spTree>
    <p:extLst>
      <p:ext uri="{BB962C8B-B14F-4D97-AF65-F5344CB8AC3E}">
        <p14:creationId xmlns:p14="http://schemas.microsoft.com/office/powerpoint/2010/main" val="2134695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i="0" dirty="0">
                <a:solidFill>
                  <a:srgbClr val="333333"/>
                </a:solidFill>
                <a:effectLst/>
                <a:latin typeface="inter-regular"/>
              </a:rPr>
              <a:t>In Java, an exception is an event that disrupts the normal flow of the program. It is an object which is thrown at runtime.</a:t>
            </a:r>
            <a:endParaRPr lang="nb-NO" dirty="0"/>
          </a:p>
        </p:txBody>
      </p:sp>
      <p:sp>
        <p:nvSpPr>
          <p:cNvPr id="4" name="Plassholder for lysbildenummer 3"/>
          <p:cNvSpPr>
            <a:spLocks noGrp="1"/>
          </p:cNvSpPr>
          <p:nvPr>
            <p:ph type="sldNum" sz="quarter" idx="5"/>
          </p:nvPr>
        </p:nvSpPr>
        <p:spPr/>
        <p:txBody>
          <a:bodyPr/>
          <a:lstStyle/>
          <a:p>
            <a:fld id="{A0E66941-55DB-48D8-B430-74A4AD257C7A}" type="slidenum">
              <a:rPr lang="nb-NO" smtClean="0"/>
              <a:t>4</a:t>
            </a:fld>
            <a:endParaRPr lang="nb-NO"/>
          </a:p>
        </p:txBody>
      </p:sp>
    </p:spTree>
    <p:extLst>
      <p:ext uri="{BB962C8B-B14F-4D97-AF65-F5344CB8AC3E}">
        <p14:creationId xmlns:p14="http://schemas.microsoft.com/office/powerpoint/2010/main" val="561781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i="0" dirty="0">
                <a:solidFill>
                  <a:srgbClr val="333333"/>
                </a:solidFill>
                <a:effectLst/>
                <a:latin typeface="inter-regular"/>
              </a:rPr>
              <a:t>In Java, an exception is an event that disrupts the normal flow of the program. It is an object which is thrown at runtime.</a:t>
            </a:r>
            <a:endParaRPr lang="nb-NO" dirty="0"/>
          </a:p>
        </p:txBody>
      </p:sp>
      <p:sp>
        <p:nvSpPr>
          <p:cNvPr id="4" name="Plassholder for lysbildenummer 3"/>
          <p:cNvSpPr>
            <a:spLocks noGrp="1"/>
          </p:cNvSpPr>
          <p:nvPr>
            <p:ph type="sldNum" sz="quarter" idx="5"/>
          </p:nvPr>
        </p:nvSpPr>
        <p:spPr/>
        <p:txBody>
          <a:bodyPr/>
          <a:lstStyle/>
          <a:p>
            <a:fld id="{A0E66941-55DB-48D8-B430-74A4AD257C7A}" type="slidenum">
              <a:rPr lang="nb-NO" smtClean="0"/>
              <a:t>5</a:t>
            </a:fld>
            <a:endParaRPr lang="nb-NO"/>
          </a:p>
        </p:txBody>
      </p:sp>
    </p:spTree>
    <p:extLst>
      <p:ext uri="{BB962C8B-B14F-4D97-AF65-F5344CB8AC3E}">
        <p14:creationId xmlns:p14="http://schemas.microsoft.com/office/powerpoint/2010/main" val="3181122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i="0" dirty="0">
                <a:solidFill>
                  <a:srgbClr val="333333"/>
                </a:solidFill>
                <a:effectLst/>
                <a:latin typeface="inter-regular"/>
              </a:rPr>
              <a:t>In Java, an exception is an event that disrupts the normal flow of the program. It is an object which is thrown at runtime.</a:t>
            </a:r>
            <a:endParaRPr lang="nb-NO" dirty="0"/>
          </a:p>
        </p:txBody>
      </p:sp>
      <p:sp>
        <p:nvSpPr>
          <p:cNvPr id="4" name="Plassholder for lysbildenummer 3"/>
          <p:cNvSpPr>
            <a:spLocks noGrp="1"/>
          </p:cNvSpPr>
          <p:nvPr>
            <p:ph type="sldNum" sz="quarter" idx="5"/>
          </p:nvPr>
        </p:nvSpPr>
        <p:spPr/>
        <p:txBody>
          <a:bodyPr/>
          <a:lstStyle/>
          <a:p>
            <a:fld id="{A0E66941-55DB-48D8-B430-74A4AD257C7A}" type="slidenum">
              <a:rPr lang="nb-NO" smtClean="0"/>
              <a:t>6</a:t>
            </a:fld>
            <a:endParaRPr lang="nb-NO"/>
          </a:p>
        </p:txBody>
      </p:sp>
    </p:spTree>
    <p:extLst>
      <p:ext uri="{BB962C8B-B14F-4D97-AF65-F5344CB8AC3E}">
        <p14:creationId xmlns:p14="http://schemas.microsoft.com/office/powerpoint/2010/main" val="2539830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i="0" dirty="0">
                <a:solidFill>
                  <a:srgbClr val="000000"/>
                </a:solidFill>
                <a:effectLst/>
                <a:latin typeface="Arial" panose="020B0604020202020204" pitchFamily="34" charset="0"/>
              </a:rPr>
              <a:t>he search begins with the method in which the error occurred and proceeds through the call stack in the reverse order in which the methods were called. When an appropriate handler is found, the runtime system passes the exception to the handler.</a:t>
            </a:r>
            <a:endParaRPr lang="nb-NO" dirty="0"/>
          </a:p>
        </p:txBody>
      </p:sp>
      <p:sp>
        <p:nvSpPr>
          <p:cNvPr id="4" name="Plassholder for lysbildenummer 3"/>
          <p:cNvSpPr>
            <a:spLocks noGrp="1"/>
          </p:cNvSpPr>
          <p:nvPr>
            <p:ph type="sldNum" sz="quarter" idx="5"/>
          </p:nvPr>
        </p:nvSpPr>
        <p:spPr/>
        <p:txBody>
          <a:bodyPr/>
          <a:lstStyle/>
          <a:p>
            <a:fld id="{A0E66941-55DB-48D8-B430-74A4AD257C7A}" type="slidenum">
              <a:rPr lang="nb-NO" smtClean="0"/>
              <a:t>7</a:t>
            </a:fld>
            <a:endParaRPr lang="nb-NO"/>
          </a:p>
        </p:txBody>
      </p:sp>
    </p:spTree>
    <p:extLst>
      <p:ext uri="{BB962C8B-B14F-4D97-AF65-F5344CB8AC3E}">
        <p14:creationId xmlns:p14="http://schemas.microsoft.com/office/powerpoint/2010/main" val="4008364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i="0" dirty="0">
                <a:solidFill>
                  <a:srgbClr val="000000"/>
                </a:solidFill>
                <a:effectLst/>
                <a:latin typeface="Arial" panose="020B0604020202020204" pitchFamily="34" charset="0"/>
              </a:rPr>
              <a:t>he search begins with the method in which the error occurred and proceeds through the call stack in the reverse order in which the methods were called. When an appropriate handler is found, the runtime system passes the exception to the handler.</a:t>
            </a:r>
            <a:endParaRPr lang="nb-NO" dirty="0"/>
          </a:p>
        </p:txBody>
      </p:sp>
      <p:sp>
        <p:nvSpPr>
          <p:cNvPr id="4" name="Plassholder for lysbildenummer 3"/>
          <p:cNvSpPr>
            <a:spLocks noGrp="1"/>
          </p:cNvSpPr>
          <p:nvPr>
            <p:ph type="sldNum" sz="quarter" idx="5"/>
          </p:nvPr>
        </p:nvSpPr>
        <p:spPr/>
        <p:txBody>
          <a:bodyPr/>
          <a:lstStyle/>
          <a:p>
            <a:fld id="{A0E66941-55DB-48D8-B430-74A4AD257C7A}" type="slidenum">
              <a:rPr lang="nb-NO" smtClean="0"/>
              <a:t>8</a:t>
            </a:fld>
            <a:endParaRPr lang="nb-NO"/>
          </a:p>
        </p:txBody>
      </p:sp>
    </p:spTree>
    <p:extLst>
      <p:ext uri="{BB962C8B-B14F-4D97-AF65-F5344CB8AC3E}">
        <p14:creationId xmlns:p14="http://schemas.microsoft.com/office/powerpoint/2010/main" val="3129314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A0E66941-55DB-48D8-B430-74A4AD257C7A}" type="slidenum">
              <a:rPr lang="nb-NO" smtClean="0"/>
              <a:t>14</a:t>
            </a:fld>
            <a:endParaRPr lang="nb-NO"/>
          </a:p>
        </p:txBody>
      </p:sp>
    </p:spTree>
    <p:extLst>
      <p:ext uri="{BB962C8B-B14F-4D97-AF65-F5344CB8AC3E}">
        <p14:creationId xmlns:p14="http://schemas.microsoft.com/office/powerpoint/2010/main" val="2696650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A0E66941-55DB-48D8-B430-74A4AD257C7A}" type="slidenum">
              <a:rPr lang="nb-NO" smtClean="0"/>
              <a:t>15</a:t>
            </a:fld>
            <a:endParaRPr lang="nb-NO"/>
          </a:p>
        </p:txBody>
      </p:sp>
    </p:spTree>
    <p:extLst>
      <p:ext uri="{BB962C8B-B14F-4D97-AF65-F5344CB8AC3E}">
        <p14:creationId xmlns:p14="http://schemas.microsoft.com/office/powerpoint/2010/main" val="8699619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16971" y="2097009"/>
            <a:ext cx="10758060" cy="1672636"/>
          </a:xfrm>
        </p:spPr>
        <p:txBody>
          <a:bodyPr>
            <a:normAutofit/>
          </a:bodyPr>
          <a:lstStyle>
            <a:lvl1pPr algn="ctr">
              <a:defRPr sz="4500"/>
            </a:lvl1pPr>
          </a:lstStyle>
          <a:p>
            <a:r>
              <a:rPr lang="en-US" dirty="0"/>
              <a:t>Click to edit Master title style</a:t>
            </a:r>
            <a:endParaRPr lang="nb-NO" dirty="0"/>
          </a:p>
        </p:txBody>
      </p:sp>
      <p:sp>
        <p:nvSpPr>
          <p:cNvPr id="3" name="Subtitle 2"/>
          <p:cNvSpPr>
            <a:spLocks noGrp="1"/>
          </p:cNvSpPr>
          <p:nvPr>
            <p:ph type="subTitle" idx="1"/>
          </p:nvPr>
        </p:nvSpPr>
        <p:spPr>
          <a:xfrm>
            <a:off x="716971" y="3904128"/>
            <a:ext cx="10758060" cy="928867"/>
          </a:xfrm>
        </p:spPr>
        <p:txBody>
          <a:bodyPr>
            <a:normAutofit/>
          </a:bodyPr>
          <a:lstStyle>
            <a:lvl1pPr marL="0" indent="0" algn="ctr">
              <a:buNone/>
              <a:defRPr sz="1600" b="1">
                <a:solidFill>
                  <a:schemeClr val="tx1"/>
                </a:solidFill>
              </a:defRPr>
            </a:lvl1pPr>
            <a:lvl2pPr marL="407139" indent="0" algn="ctr">
              <a:buNone/>
              <a:defRPr>
                <a:solidFill>
                  <a:schemeClr val="tx1">
                    <a:tint val="75000"/>
                  </a:schemeClr>
                </a:solidFill>
              </a:defRPr>
            </a:lvl2pPr>
            <a:lvl3pPr marL="814279" indent="0" algn="ctr">
              <a:buNone/>
              <a:defRPr>
                <a:solidFill>
                  <a:schemeClr val="tx1">
                    <a:tint val="75000"/>
                  </a:schemeClr>
                </a:solidFill>
              </a:defRPr>
            </a:lvl3pPr>
            <a:lvl4pPr marL="1221417" indent="0" algn="ctr">
              <a:buNone/>
              <a:defRPr>
                <a:solidFill>
                  <a:schemeClr val="tx1">
                    <a:tint val="75000"/>
                  </a:schemeClr>
                </a:solidFill>
              </a:defRPr>
            </a:lvl4pPr>
            <a:lvl5pPr marL="1628556" indent="0" algn="ctr">
              <a:buNone/>
              <a:defRPr>
                <a:solidFill>
                  <a:schemeClr val="tx1">
                    <a:tint val="75000"/>
                  </a:schemeClr>
                </a:solidFill>
              </a:defRPr>
            </a:lvl5pPr>
            <a:lvl6pPr marL="2035696" indent="0" algn="ctr">
              <a:buNone/>
              <a:defRPr>
                <a:solidFill>
                  <a:schemeClr val="tx1">
                    <a:tint val="75000"/>
                  </a:schemeClr>
                </a:solidFill>
              </a:defRPr>
            </a:lvl6pPr>
            <a:lvl7pPr marL="2442835" indent="0" algn="ctr">
              <a:buNone/>
              <a:defRPr>
                <a:solidFill>
                  <a:schemeClr val="tx1">
                    <a:tint val="75000"/>
                  </a:schemeClr>
                </a:solidFill>
              </a:defRPr>
            </a:lvl7pPr>
            <a:lvl8pPr marL="2849974" indent="0" algn="ctr">
              <a:buNone/>
              <a:defRPr>
                <a:solidFill>
                  <a:schemeClr val="tx1">
                    <a:tint val="75000"/>
                  </a:schemeClr>
                </a:solidFill>
              </a:defRPr>
            </a:lvl8pPr>
            <a:lvl9pPr marL="3257114" indent="0" algn="ctr">
              <a:buNone/>
              <a:defRPr>
                <a:solidFill>
                  <a:schemeClr val="tx1">
                    <a:tint val="75000"/>
                  </a:schemeClr>
                </a:solidFill>
              </a:defRPr>
            </a:lvl9pPr>
          </a:lstStyle>
          <a:p>
            <a:r>
              <a:rPr lang="en-US" dirty="0"/>
              <a:t>Click to edit Master subtitle style</a:t>
            </a:r>
            <a:endParaRPr lang="nb-NO" dirty="0"/>
          </a:p>
        </p:txBody>
      </p:sp>
      <p:sp>
        <p:nvSpPr>
          <p:cNvPr id="4" name="Date Placeholder 3"/>
          <p:cNvSpPr>
            <a:spLocks noGrp="1"/>
          </p:cNvSpPr>
          <p:nvPr>
            <p:ph type="dt" sz="half" idx="10"/>
          </p:nvPr>
        </p:nvSpPr>
        <p:spPr/>
        <p:txBody>
          <a:bodyPr/>
          <a:lstStyle/>
          <a:p>
            <a:r>
              <a:rPr lang="nb-NO"/>
              <a:t>23.08.2019</a:t>
            </a:r>
          </a:p>
        </p:txBody>
      </p:sp>
      <p:sp>
        <p:nvSpPr>
          <p:cNvPr id="5" name="Footer Placeholder 4"/>
          <p:cNvSpPr>
            <a:spLocks noGrp="1"/>
          </p:cNvSpPr>
          <p:nvPr>
            <p:ph type="ftr" sz="quarter" idx="11"/>
          </p:nvPr>
        </p:nvSpPr>
        <p:spPr/>
        <p:txBody>
          <a:bodyPr/>
          <a:lstStyle/>
          <a:p>
            <a:r>
              <a:rPr lang="nb-NO"/>
              <a:t>DB1100 Databaser 1 – Tomas Sandnes</a:t>
            </a:r>
          </a:p>
        </p:txBody>
      </p:sp>
      <p:sp>
        <p:nvSpPr>
          <p:cNvPr id="6" name="Slide Number Placeholder 5"/>
          <p:cNvSpPr>
            <a:spLocks noGrp="1"/>
          </p:cNvSpPr>
          <p:nvPr>
            <p:ph type="sldNum" sz="quarter" idx="12"/>
          </p:nvPr>
        </p:nvSpPr>
        <p:spPr/>
        <p:txBody>
          <a:bodyPr/>
          <a:lstStyle/>
          <a:p>
            <a:fld id="{62F8C147-E5C9-4E5A-BFDA-02BE385E1D0E}" type="slidenum">
              <a:rPr lang="nb-NO" smtClean="0"/>
              <a:pPr/>
              <a:t>‹#›</a:t>
            </a:fld>
            <a:endParaRPr lang="nb-NO"/>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2"/>
            <a:ext cx="7148727" cy="2221551"/>
          </a:xfrm>
          <a:prstGeom prst="rect">
            <a:avLst/>
          </a:prstGeom>
        </p:spPr>
      </p:pic>
    </p:spTree>
    <p:extLst>
      <p:ext uri="{BB962C8B-B14F-4D97-AF65-F5344CB8AC3E}">
        <p14:creationId xmlns:p14="http://schemas.microsoft.com/office/powerpoint/2010/main" val="2075265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ldekkende bilde">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4" y="3"/>
            <a:ext cx="12190441" cy="6857205"/>
          </a:xfrm>
          <a:blipFill>
            <a:blip r:embed="rId2"/>
            <a:stretch>
              <a:fillRect/>
            </a:stretch>
          </a:blipFill>
        </p:spPr>
        <p:txBody>
          <a:bodyPr tIns="2145258"/>
          <a:lstStyle>
            <a:lvl1pPr marL="0" indent="0" algn="ctr">
              <a:buNone/>
              <a:defRPr>
                <a:solidFill>
                  <a:schemeClr val="bg1"/>
                </a:solidFill>
              </a:defRPr>
            </a:lvl1pPr>
          </a:lstStyle>
          <a:p>
            <a:r>
              <a:rPr lang="nb-NO" dirty="0"/>
              <a:t>Sett inn bilde</a:t>
            </a:r>
          </a:p>
        </p:txBody>
      </p:sp>
    </p:spTree>
    <p:extLst>
      <p:ext uri="{BB962C8B-B14F-4D97-AF65-F5344CB8AC3E}">
        <p14:creationId xmlns:p14="http://schemas.microsoft.com/office/powerpoint/2010/main" val="406506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 og bilde - Svart">
    <p:bg>
      <p:bgPr>
        <a:solidFill>
          <a:schemeClr val="tx1"/>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solidFill>
                  <a:schemeClr val="bg1"/>
                </a:solidFill>
              </a:defRPr>
            </a:lvl1pPr>
          </a:lstStyle>
          <a:p>
            <a:r>
              <a:rPr lang="nb-NO"/>
              <a:t>23.08.2019</a:t>
            </a:r>
          </a:p>
        </p:txBody>
      </p:sp>
      <p:sp>
        <p:nvSpPr>
          <p:cNvPr id="6" name="Footer Placeholder 5"/>
          <p:cNvSpPr>
            <a:spLocks noGrp="1"/>
          </p:cNvSpPr>
          <p:nvPr>
            <p:ph type="ftr" sz="quarter" idx="11"/>
          </p:nvPr>
        </p:nvSpPr>
        <p:spPr/>
        <p:txBody>
          <a:bodyPr/>
          <a:lstStyle>
            <a:lvl1pPr>
              <a:defRPr>
                <a:solidFill>
                  <a:schemeClr val="bg1"/>
                </a:solidFill>
              </a:defRPr>
            </a:lvl1pPr>
          </a:lstStyle>
          <a:p>
            <a:r>
              <a:rPr lang="nb-NO"/>
              <a:t>DB1100 Databaser 1 – Tomas Sandnes</a:t>
            </a:r>
          </a:p>
        </p:txBody>
      </p:sp>
      <p:sp>
        <p:nvSpPr>
          <p:cNvPr id="7" name="Slide Number Placeholder 6"/>
          <p:cNvSpPr>
            <a:spLocks noGrp="1"/>
          </p:cNvSpPr>
          <p:nvPr>
            <p:ph type="sldNum" sz="quarter" idx="12"/>
          </p:nvPr>
        </p:nvSpPr>
        <p:spPr>
          <a:xfrm>
            <a:off x="11008273" y="6603974"/>
            <a:ext cx="755519" cy="182537"/>
          </a:xfrm>
        </p:spPr>
        <p:txBody>
          <a:bodyPr/>
          <a:lstStyle>
            <a:lvl1pPr>
              <a:defRPr>
                <a:solidFill>
                  <a:schemeClr val="bg1"/>
                </a:solidFill>
              </a:defRPr>
            </a:lvl1pPr>
          </a:lstStyle>
          <a:p>
            <a:fld id="{62F8C147-E5C9-4E5A-BFDA-02BE385E1D0E}" type="slidenum">
              <a:rPr lang="nb-NO" smtClean="0"/>
              <a:pPr/>
              <a:t>‹#›</a:t>
            </a:fld>
            <a:endParaRPr lang="nb-NO" dirty="0"/>
          </a:p>
        </p:txBody>
      </p:sp>
      <p:sp>
        <p:nvSpPr>
          <p:cNvPr id="8" name="Content Placeholder 2"/>
          <p:cNvSpPr>
            <a:spLocks noGrp="1"/>
          </p:cNvSpPr>
          <p:nvPr>
            <p:ph idx="1"/>
          </p:nvPr>
        </p:nvSpPr>
        <p:spPr>
          <a:xfrm>
            <a:off x="703137" y="1871426"/>
            <a:ext cx="5607479" cy="463849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2725053" cy="1289049"/>
          </a:xfrm>
          <a:prstGeom prst="rect">
            <a:avLst/>
          </a:prstGeom>
        </p:spPr>
      </p:pic>
      <p:sp>
        <p:nvSpPr>
          <p:cNvPr id="12" name="Picture Placeholder 11"/>
          <p:cNvSpPr>
            <a:spLocks noGrp="1"/>
          </p:cNvSpPr>
          <p:nvPr>
            <p:ph type="pic" sz="quarter" idx="13" hasCustomPrompt="1"/>
          </p:nvPr>
        </p:nvSpPr>
        <p:spPr>
          <a:xfrm>
            <a:off x="6739884" y="1731400"/>
            <a:ext cx="5021381" cy="4765849"/>
          </a:xfrm>
          <a:blipFill>
            <a:blip r:embed="rId3"/>
            <a:stretch>
              <a:fillRect/>
            </a:stretch>
          </a:blipFill>
        </p:spPr>
        <p:txBody>
          <a:bodyPr tIns="1340786"/>
          <a:lstStyle>
            <a:lvl1pPr marL="0" indent="0" algn="ctr">
              <a:buNone/>
              <a:defRPr/>
            </a:lvl1pPr>
          </a:lstStyle>
          <a:p>
            <a:r>
              <a:rPr lang="nb-NO" dirty="0"/>
              <a:t>Sett inn bilde</a:t>
            </a:r>
          </a:p>
        </p:txBody>
      </p:sp>
    </p:spTree>
    <p:extLst>
      <p:ext uri="{BB962C8B-B14F-4D97-AF65-F5344CB8AC3E}">
        <p14:creationId xmlns:p14="http://schemas.microsoft.com/office/powerpoint/2010/main" val="1778079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e og tekst - Svart">
    <p:bg>
      <p:bgPr>
        <a:solidFill>
          <a:schemeClr val="tx1"/>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29182" y="6603974"/>
            <a:ext cx="814815" cy="182537"/>
          </a:xfrm>
        </p:spPr>
        <p:txBody>
          <a:bodyPr/>
          <a:lstStyle>
            <a:lvl1pPr>
              <a:defRPr>
                <a:solidFill>
                  <a:schemeClr val="bg1"/>
                </a:solidFill>
              </a:defRPr>
            </a:lvl1pPr>
          </a:lstStyle>
          <a:p>
            <a:r>
              <a:rPr lang="nb-NO"/>
              <a:t>23.08.2019</a:t>
            </a:r>
          </a:p>
        </p:txBody>
      </p:sp>
      <p:sp>
        <p:nvSpPr>
          <p:cNvPr id="6" name="Footer Placeholder 5"/>
          <p:cNvSpPr>
            <a:spLocks noGrp="1"/>
          </p:cNvSpPr>
          <p:nvPr>
            <p:ph type="ftr" sz="quarter" idx="11"/>
          </p:nvPr>
        </p:nvSpPr>
        <p:spPr/>
        <p:txBody>
          <a:bodyPr/>
          <a:lstStyle>
            <a:lvl1pPr>
              <a:defRPr>
                <a:solidFill>
                  <a:schemeClr val="bg1"/>
                </a:solidFill>
              </a:defRPr>
            </a:lvl1pPr>
          </a:lstStyle>
          <a:p>
            <a:r>
              <a:rPr lang="nb-NO"/>
              <a:t>DB1100 Databaser 1 – Tomas Sandnes</a:t>
            </a:r>
            <a:endParaRPr lang="nb-NO" dirty="0"/>
          </a:p>
        </p:txBody>
      </p:sp>
      <p:sp>
        <p:nvSpPr>
          <p:cNvPr id="8" name="Content Placeholder 2"/>
          <p:cNvSpPr>
            <a:spLocks noGrp="1"/>
          </p:cNvSpPr>
          <p:nvPr>
            <p:ph idx="1"/>
          </p:nvPr>
        </p:nvSpPr>
        <p:spPr>
          <a:xfrm>
            <a:off x="5774083" y="2966887"/>
            <a:ext cx="5682188" cy="35275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2725053" cy="1289049"/>
          </a:xfrm>
          <a:prstGeom prst="rect">
            <a:avLst/>
          </a:prstGeom>
        </p:spPr>
      </p:pic>
      <p:sp>
        <p:nvSpPr>
          <p:cNvPr id="12" name="Picture Placeholder 11"/>
          <p:cNvSpPr>
            <a:spLocks noGrp="1"/>
          </p:cNvSpPr>
          <p:nvPr>
            <p:ph type="pic" sz="quarter" idx="13" hasCustomPrompt="1"/>
          </p:nvPr>
        </p:nvSpPr>
        <p:spPr>
          <a:xfrm>
            <a:off x="429179" y="2886867"/>
            <a:ext cx="5021381" cy="3612182"/>
          </a:xfrm>
          <a:blipFill dpi="0" rotWithShape="1">
            <a:blip r:embed="rId3"/>
            <a:srcRect/>
            <a:tile tx="0" ty="0" sx="100000" sy="100000" flip="none" algn="tl"/>
          </a:blipFill>
        </p:spPr>
        <p:txBody>
          <a:bodyPr tIns="938551"/>
          <a:lstStyle>
            <a:lvl1pPr marL="0" indent="0" algn="ctr">
              <a:buNone/>
              <a:defRPr/>
            </a:lvl1pPr>
          </a:lstStyle>
          <a:p>
            <a:r>
              <a:rPr lang="nb-NO" dirty="0"/>
              <a:t>Sett inn bilde</a:t>
            </a:r>
          </a:p>
        </p:txBody>
      </p:sp>
      <p:sp>
        <p:nvSpPr>
          <p:cNvPr id="9" name="Slide Number Placeholder 5"/>
          <p:cNvSpPr>
            <a:spLocks noGrp="1"/>
          </p:cNvSpPr>
          <p:nvPr>
            <p:ph type="sldNum" sz="quarter" idx="12"/>
          </p:nvPr>
        </p:nvSpPr>
        <p:spPr>
          <a:xfrm>
            <a:off x="10710175" y="6603974"/>
            <a:ext cx="755519" cy="182537"/>
          </a:xfrm>
        </p:spPr>
        <p:txBody>
          <a:bodyPr/>
          <a:lstStyle>
            <a:lvl1pPr>
              <a:defRPr>
                <a:solidFill>
                  <a:schemeClr val="bg1"/>
                </a:solidFill>
              </a:defRPr>
            </a:lvl1pPr>
          </a:lstStyle>
          <a:p>
            <a:fld id="{62F8C147-E5C9-4E5A-BFDA-02BE385E1D0E}" type="slidenum">
              <a:rPr lang="nb-NO" smtClean="0"/>
              <a:pPr/>
              <a:t>‹#›</a:t>
            </a:fld>
            <a:endParaRPr lang="nb-NO" dirty="0"/>
          </a:p>
        </p:txBody>
      </p:sp>
    </p:spTree>
    <p:extLst>
      <p:ext uri="{BB962C8B-B14F-4D97-AF65-F5344CB8AC3E}">
        <p14:creationId xmlns:p14="http://schemas.microsoft.com/office/powerpoint/2010/main" val="2408681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og bilde - Svart #2">
    <p:bg>
      <p:bgPr>
        <a:solidFill>
          <a:schemeClr val="tx1"/>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solidFill>
                  <a:schemeClr val="bg1"/>
                </a:solidFill>
              </a:defRPr>
            </a:lvl1pPr>
          </a:lstStyle>
          <a:p>
            <a:r>
              <a:rPr lang="nb-NO"/>
              <a:t>23.08.2019</a:t>
            </a:r>
          </a:p>
        </p:txBody>
      </p:sp>
      <p:sp>
        <p:nvSpPr>
          <p:cNvPr id="6" name="Footer Placeholder 5"/>
          <p:cNvSpPr>
            <a:spLocks noGrp="1"/>
          </p:cNvSpPr>
          <p:nvPr>
            <p:ph type="ftr" sz="quarter" idx="11"/>
          </p:nvPr>
        </p:nvSpPr>
        <p:spPr/>
        <p:txBody>
          <a:bodyPr/>
          <a:lstStyle>
            <a:lvl1pPr>
              <a:defRPr>
                <a:solidFill>
                  <a:schemeClr val="bg1"/>
                </a:solidFill>
              </a:defRPr>
            </a:lvl1pPr>
          </a:lstStyle>
          <a:p>
            <a:r>
              <a:rPr lang="nb-NO"/>
              <a:t>DB1100 Databaser 1 – Tomas Sandnes</a:t>
            </a:r>
          </a:p>
        </p:txBody>
      </p:sp>
      <p:sp>
        <p:nvSpPr>
          <p:cNvPr id="7" name="Slide Number Placeholder 6"/>
          <p:cNvSpPr>
            <a:spLocks noGrp="1"/>
          </p:cNvSpPr>
          <p:nvPr>
            <p:ph type="sldNum" sz="quarter" idx="12"/>
          </p:nvPr>
        </p:nvSpPr>
        <p:spPr>
          <a:xfrm>
            <a:off x="11020099" y="6603974"/>
            <a:ext cx="755519" cy="182537"/>
          </a:xfrm>
        </p:spPr>
        <p:txBody>
          <a:bodyPr/>
          <a:lstStyle>
            <a:lvl1pPr>
              <a:defRPr>
                <a:solidFill>
                  <a:schemeClr val="bg1"/>
                </a:solidFill>
              </a:defRPr>
            </a:lvl1pPr>
          </a:lstStyle>
          <a:p>
            <a:fld id="{62F8C147-E5C9-4E5A-BFDA-02BE385E1D0E}" type="slidenum">
              <a:rPr lang="nb-NO" smtClean="0"/>
              <a:pPr/>
              <a:t>‹#›</a:t>
            </a:fld>
            <a:endParaRPr lang="nb-NO"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2725053" cy="1289049"/>
          </a:xfrm>
          <a:prstGeom prst="rect">
            <a:avLst/>
          </a:prstGeom>
        </p:spPr>
      </p:pic>
      <p:sp>
        <p:nvSpPr>
          <p:cNvPr id="9" name="Content Placeholder 2"/>
          <p:cNvSpPr>
            <a:spLocks noGrp="1"/>
          </p:cNvSpPr>
          <p:nvPr>
            <p:ph idx="14"/>
          </p:nvPr>
        </p:nvSpPr>
        <p:spPr>
          <a:xfrm>
            <a:off x="6167541" y="1871426"/>
            <a:ext cx="5607479" cy="463849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1" name="Picture Placeholder 11"/>
          <p:cNvSpPr>
            <a:spLocks noGrp="1"/>
          </p:cNvSpPr>
          <p:nvPr>
            <p:ph type="pic" sz="quarter" idx="15" hasCustomPrompt="1"/>
          </p:nvPr>
        </p:nvSpPr>
        <p:spPr>
          <a:xfrm>
            <a:off x="702780" y="1731400"/>
            <a:ext cx="5021381" cy="4765849"/>
          </a:xfrm>
          <a:blipFill>
            <a:blip r:embed="rId3"/>
            <a:stretch>
              <a:fillRect/>
            </a:stretch>
          </a:blipFill>
        </p:spPr>
        <p:txBody>
          <a:bodyPr tIns="1340786"/>
          <a:lstStyle>
            <a:lvl1pPr marL="0" indent="0" algn="ctr" rtl="0">
              <a:buNone/>
              <a:defRPr/>
            </a:lvl1pPr>
          </a:lstStyle>
          <a:p>
            <a:r>
              <a:rPr lang="nb-NO" dirty="0"/>
              <a:t>Sett inn bilde</a:t>
            </a:r>
          </a:p>
        </p:txBody>
      </p:sp>
    </p:spTree>
    <p:extLst>
      <p:ext uri="{BB962C8B-B14F-4D97-AF65-F5344CB8AC3E}">
        <p14:creationId xmlns:p14="http://schemas.microsoft.com/office/powerpoint/2010/main" val="247646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nhold - Svar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4" name="Date Placeholder 3"/>
          <p:cNvSpPr>
            <a:spLocks noGrp="1"/>
          </p:cNvSpPr>
          <p:nvPr>
            <p:ph type="dt" sz="half" idx="10"/>
          </p:nvPr>
        </p:nvSpPr>
        <p:spPr/>
        <p:txBody>
          <a:bodyPr/>
          <a:lstStyle>
            <a:lvl1pPr>
              <a:defRPr>
                <a:solidFill>
                  <a:schemeClr val="bg1"/>
                </a:solidFill>
              </a:defRPr>
            </a:lvl1pPr>
          </a:lstStyle>
          <a:p>
            <a:r>
              <a:rPr lang="nb-NO"/>
              <a:t>23.08.2019</a:t>
            </a:r>
          </a:p>
        </p:txBody>
      </p:sp>
      <p:sp>
        <p:nvSpPr>
          <p:cNvPr id="5" name="Footer Placeholder 4"/>
          <p:cNvSpPr>
            <a:spLocks noGrp="1"/>
          </p:cNvSpPr>
          <p:nvPr>
            <p:ph type="ftr" sz="quarter" idx="11"/>
          </p:nvPr>
        </p:nvSpPr>
        <p:spPr/>
        <p:txBody>
          <a:bodyPr/>
          <a:lstStyle>
            <a:lvl1pPr>
              <a:defRPr>
                <a:solidFill>
                  <a:schemeClr val="bg1"/>
                </a:solidFill>
              </a:defRPr>
            </a:lvl1pPr>
          </a:lstStyle>
          <a:p>
            <a:r>
              <a:rPr lang="nb-NO"/>
              <a:t>DB1100 Databaser 1 – Tomas Sandnes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2F8C147-E5C9-4E5A-BFDA-02BE385E1D0E}" type="slidenum">
              <a:rPr lang="nb-NO" smtClean="0"/>
              <a:pPr/>
              <a:t>‹#›</a:t>
            </a:fld>
            <a:endParaRPr lang="nb-NO"/>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2725053" cy="1289049"/>
          </a:xfrm>
          <a:prstGeom prst="rect">
            <a:avLst/>
          </a:prstGeom>
        </p:spPr>
      </p:pic>
    </p:spTree>
    <p:extLst>
      <p:ext uri="{BB962C8B-B14F-4D97-AF65-F5344CB8AC3E}">
        <p14:creationId xmlns:p14="http://schemas.microsoft.com/office/powerpoint/2010/main" val="267983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lde og sitat - Svart">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9182" y="6603974"/>
            <a:ext cx="814815" cy="182537"/>
          </a:xfrm>
        </p:spPr>
        <p:txBody>
          <a:bodyPr/>
          <a:lstStyle>
            <a:lvl1pPr>
              <a:defRPr>
                <a:solidFill>
                  <a:schemeClr val="bg1"/>
                </a:solidFill>
              </a:defRPr>
            </a:lvl1pPr>
          </a:lstStyle>
          <a:p>
            <a:r>
              <a:rPr lang="nb-NO"/>
              <a:t>23.08.2019</a:t>
            </a:r>
            <a:endParaRPr lang="nb-NO"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nb-NO"/>
              <a:t>DB1100 Databaser 1 – Tomas Sandnes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2F8C147-E5C9-4E5A-BFDA-02BE385E1D0E}" type="slidenum">
              <a:rPr lang="nb-NO" smtClean="0"/>
              <a:pPr/>
              <a:t>‹#›</a:t>
            </a:fld>
            <a:endParaRPr lang="nb-NO"/>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2725053" cy="1289049"/>
          </a:xfrm>
          <a:prstGeom prst="rect">
            <a:avLst/>
          </a:prstGeom>
        </p:spPr>
      </p:pic>
      <p:sp>
        <p:nvSpPr>
          <p:cNvPr id="8" name="Picture Placeholder 7"/>
          <p:cNvSpPr>
            <a:spLocks noGrp="1"/>
          </p:cNvSpPr>
          <p:nvPr>
            <p:ph type="pic" sz="quarter" idx="13" hasCustomPrompt="1"/>
          </p:nvPr>
        </p:nvSpPr>
        <p:spPr>
          <a:xfrm>
            <a:off x="429180" y="1731404"/>
            <a:ext cx="3227777" cy="4620065"/>
          </a:xfrm>
          <a:blipFill>
            <a:blip r:embed="rId3"/>
            <a:stretch>
              <a:fillRect/>
            </a:stretch>
          </a:blipFill>
        </p:spPr>
        <p:txBody>
          <a:bodyPr tIns="1206707"/>
          <a:lstStyle>
            <a:lvl1pPr marL="0" indent="0" algn="ctr">
              <a:buNone/>
              <a:defRPr baseline="0">
                <a:solidFill>
                  <a:schemeClr val="bg1"/>
                </a:solidFill>
              </a:defRPr>
            </a:lvl1pPr>
          </a:lstStyle>
          <a:p>
            <a:r>
              <a:rPr lang="nb-NO" dirty="0"/>
              <a:t>Sett inn bilde</a:t>
            </a:r>
          </a:p>
        </p:txBody>
      </p:sp>
      <p:sp>
        <p:nvSpPr>
          <p:cNvPr id="10" name="Text Placeholder 9"/>
          <p:cNvSpPr>
            <a:spLocks noGrp="1"/>
          </p:cNvSpPr>
          <p:nvPr>
            <p:ph type="body" sz="quarter" idx="14"/>
          </p:nvPr>
        </p:nvSpPr>
        <p:spPr>
          <a:xfrm>
            <a:off x="4022261" y="1880972"/>
            <a:ext cx="7439063" cy="3780019"/>
          </a:xfrm>
        </p:spPr>
        <p:txBody>
          <a:bodyPr/>
          <a:lstStyle>
            <a:lvl1pPr marL="0" indent="0">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nb-NO" dirty="0"/>
          </a:p>
        </p:txBody>
      </p:sp>
      <p:sp>
        <p:nvSpPr>
          <p:cNvPr id="14" name="Text Placeholder 13"/>
          <p:cNvSpPr>
            <a:spLocks noGrp="1"/>
          </p:cNvSpPr>
          <p:nvPr>
            <p:ph type="body" sz="quarter" idx="15"/>
          </p:nvPr>
        </p:nvSpPr>
        <p:spPr>
          <a:xfrm>
            <a:off x="4021756" y="5896038"/>
            <a:ext cx="7439085" cy="457147"/>
          </a:xfrm>
        </p:spPr>
        <p:txBody>
          <a:bodyPr>
            <a:normAutofit/>
          </a:bodyPr>
          <a:lstStyle>
            <a:lvl1pPr marL="0" indent="0">
              <a:buNone/>
              <a:defRPr sz="1500" i="1">
                <a:solidFill>
                  <a:schemeClr val="bg1"/>
                </a:solidFill>
              </a:defRPr>
            </a:lvl1pPr>
          </a:lstStyle>
          <a:p>
            <a:pPr lvl="0"/>
            <a:endParaRPr lang="nb-NO" dirty="0"/>
          </a:p>
        </p:txBody>
      </p:sp>
    </p:spTree>
    <p:extLst>
      <p:ext uri="{BB962C8B-B14F-4D97-AF65-F5344CB8AC3E}">
        <p14:creationId xmlns:p14="http://schemas.microsoft.com/office/powerpoint/2010/main" val="822796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lde og sitat - Svart #2">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9182" y="6603974"/>
            <a:ext cx="814815" cy="182537"/>
          </a:xfrm>
        </p:spPr>
        <p:txBody>
          <a:bodyPr/>
          <a:lstStyle>
            <a:lvl1pPr>
              <a:defRPr>
                <a:solidFill>
                  <a:schemeClr val="bg1"/>
                </a:solidFill>
              </a:defRPr>
            </a:lvl1pPr>
          </a:lstStyle>
          <a:p>
            <a:r>
              <a:rPr lang="nb-NO"/>
              <a:t>23.08.2019</a:t>
            </a:r>
            <a:endParaRPr lang="nb-NO"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nb-NO"/>
              <a:t>DB1100 Databaser 1 – Tomas Sandnes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2F8C147-E5C9-4E5A-BFDA-02BE385E1D0E}" type="slidenum">
              <a:rPr lang="nb-NO" smtClean="0"/>
              <a:pPr/>
              <a:t>‹#›</a:t>
            </a:fld>
            <a:endParaRPr lang="nb-NO"/>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2725053" cy="1289049"/>
          </a:xfrm>
          <a:prstGeom prst="rect">
            <a:avLst/>
          </a:prstGeom>
        </p:spPr>
      </p:pic>
      <p:sp>
        <p:nvSpPr>
          <p:cNvPr id="8" name="Picture Placeholder 7"/>
          <p:cNvSpPr>
            <a:spLocks noGrp="1"/>
          </p:cNvSpPr>
          <p:nvPr>
            <p:ph type="pic" sz="quarter" idx="13" hasCustomPrompt="1"/>
          </p:nvPr>
        </p:nvSpPr>
        <p:spPr>
          <a:xfrm>
            <a:off x="429180" y="1731404"/>
            <a:ext cx="3227777" cy="4620065"/>
          </a:xfrm>
          <a:blipFill>
            <a:blip r:embed="rId3"/>
            <a:stretch>
              <a:fillRect/>
            </a:stretch>
          </a:blipFill>
        </p:spPr>
        <p:txBody>
          <a:bodyPr tIns="1206707"/>
          <a:lstStyle>
            <a:lvl1pPr marL="0" indent="0" algn="ctr">
              <a:buNone/>
              <a:defRPr baseline="0">
                <a:solidFill>
                  <a:schemeClr val="bg1"/>
                </a:solidFill>
              </a:defRPr>
            </a:lvl1pPr>
          </a:lstStyle>
          <a:p>
            <a:r>
              <a:rPr lang="nb-NO" dirty="0"/>
              <a:t>Sett inn bilde</a:t>
            </a:r>
          </a:p>
        </p:txBody>
      </p:sp>
      <p:sp>
        <p:nvSpPr>
          <p:cNvPr id="10" name="Text Placeholder 9"/>
          <p:cNvSpPr>
            <a:spLocks noGrp="1"/>
          </p:cNvSpPr>
          <p:nvPr>
            <p:ph type="body" sz="quarter" idx="14"/>
          </p:nvPr>
        </p:nvSpPr>
        <p:spPr>
          <a:xfrm>
            <a:off x="4022261" y="1880972"/>
            <a:ext cx="7439063" cy="3780019"/>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nb-NO" dirty="0"/>
          </a:p>
        </p:txBody>
      </p:sp>
      <p:sp>
        <p:nvSpPr>
          <p:cNvPr id="14" name="Text Placeholder 13"/>
          <p:cNvSpPr>
            <a:spLocks noGrp="1"/>
          </p:cNvSpPr>
          <p:nvPr>
            <p:ph type="body" sz="quarter" idx="15"/>
          </p:nvPr>
        </p:nvSpPr>
        <p:spPr>
          <a:xfrm>
            <a:off x="4021756" y="5896038"/>
            <a:ext cx="7439085" cy="457147"/>
          </a:xfrm>
        </p:spPr>
        <p:txBody>
          <a:bodyPr>
            <a:normAutofit/>
          </a:bodyPr>
          <a:lstStyle>
            <a:lvl1pPr marL="0" indent="0">
              <a:buNone/>
              <a:defRPr sz="1500" i="1">
                <a:solidFill>
                  <a:schemeClr val="bg1"/>
                </a:solidFill>
              </a:defRPr>
            </a:lvl1pPr>
          </a:lstStyle>
          <a:p>
            <a:pPr lvl="0"/>
            <a:endParaRPr lang="nb-NO" dirty="0"/>
          </a:p>
        </p:txBody>
      </p:sp>
    </p:spTree>
    <p:extLst>
      <p:ext uri="{BB962C8B-B14F-4D97-AF65-F5344CB8AC3E}">
        <p14:creationId xmlns:p14="http://schemas.microsoft.com/office/powerpoint/2010/main" val="914164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 og bilde - Hvit">
    <p:bg>
      <p:bgPr>
        <a:solidFill>
          <a:schemeClr val="bg1"/>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solidFill>
                  <a:schemeClr val="tx1"/>
                </a:solidFill>
              </a:defRPr>
            </a:lvl1pPr>
          </a:lstStyle>
          <a:p>
            <a:r>
              <a:rPr lang="nb-NO"/>
              <a:t>23.08.2019</a:t>
            </a:r>
          </a:p>
        </p:txBody>
      </p:sp>
      <p:sp>
        <p:nvSpPr>
          <p:cNvPr id="6" name="Footer Placeholder 5"/>
          <p:cNvSpPr>
            <a:spLocks noGrp="1"/>
          </p:cNvSpPr>
          <p:nvPr>
            <p:ph type="ftr" sz="quarter" idx="11"/>
          </p:nvPr>
        </p:nvSpPr>
        <p:spPr/>
        <p:txBody>
          <a:bodyPr/>
          <a:lstStyle>
            <a:lvl1pPr>
              <a:defRPr>
                <a:solidFill>
                  <a:schemeClr val="tx1"/>
                </a:solidFill>
              </a:defRPr>
            </a:lvl1pPr>
          </a:lstStyle>
          <a:p>
            <a:r>
              <a:rPr lang="nb-NO"/>
              <a:t>DB1100 Databaser 1 – Tomas Sandnes</a:t>
            </a:r>
            <a:endParaRPr lang="nb-NO" dirty="0"/>
          </a:p>
        </p:txBody>
      </p:sp>
      <p:sp>
        <p:nvSpPr>
          <p:cNvPr id="7" name="Slide Number Placeholder 6"/>
          <p:cNvSpPr>
            <a:spLocks noGrp="1"/>
          </p:cNvSpPr>
          <p:nvPr>
            <p:ph type="sldNum" sz="quarter" idx="12"/>
          </p:nvPr>
        </p:nvSpPr>
        <p:spPr>
          <a:xfrm>
            <a:off x="11008273" y="6603974"/>
            <a:ext cx="755519" cy="182537"/>
          </a:xfrm>
        </p:spPr>
        <p:txBody>
          <a:bodyPr/>
          <a:lstStyle>
            <a:lvl1pPr>
              <a:defRPr>
                <a:solidFill>
                  <a:schemeClr val="tx1"/>
                </a:solidFill>
              </a:defRPr>
            </a:lvl1pPr>
          </a:lstStyle>
          <a:p>
            <a:fld id="{62F8C147-E5C9-4E5A-BFDA-02BE385E1D0E}" type="slidenum">
              <a:rPr lang="nb-NO" smtClean="0"/>
              <a:pPr/>
              <a:t>‹#›</a:t>
            </a:fld>
            <a:endParaRPr lang="nb-NO" dirty="0"/>
          </a:p>
        </p:txBody>
      </p:sp>
      <p:sp>
        <p:nvSpPr>
          <p:cNvPr id="8" name="Content Placeholder 2"/>
          <p:cNvSpPr>
            <a:spLocks noGrp="1"/>
          </p:cNvSpPr>
          <p:nvPr>
            <p:ph idx="1"/>
          </p:nvPr>
        </p:nvSpPr>
        <p:spPr>
          <a:xfrm>
            <a:off x="703137" y="1871426"/>
            <a:ext cx="5607479" cy="463849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2" name="Picture Placeholder 11"/>
          <p:cNvSpPr>
            <a:spLocks noGrp="1"/>
          </p:cNvSpPr>
          <p:nvPr>
            <p:ph type="pic" sz="quarter" idx="13" hasCustomPrompt="1"/>
          </p:nvPr>
        </p:nvSpPr>
        <p:spPr>
          <a:xfrm>
            <a:off x="6739884" y="449926"/>
            <a:ext cx="5021381" cy="6065297"/>
          </a:xfrm>
          <a:blipFill>
            <a:blip r:embed="rId2"/>
            <a:stretch>
              <a:fillRect/>
            </a:stretch>
          </a:blipFill>
        </p:spPr>
        <p:txBody>
          <a:bodyPr tIns="1340786"/>
          <a:lstStyle>
            <a:lvl1pPr marL="0" indent="0" algn="ctr">
              <a:buNone/>
              <a:defRPr>
                <a:solidFill>
                  <a:schemeClr val="tx1"/>
                </a:solidFill>
              </a:defRPr>
            </a:lvl1pPr>
          </a:lstStyle>
          <a:p>
            <a:r>
              <a:rPr lang="nb-NO" dirty="0"/>
              <a:t>Sett inn bilde</a:t>
            </a:r>
          </a:p>
        </p:txBody>
      </p:sp>
    </p:spTree>
    <p:extLst>
      <p:ext uri="{BB962C8B-B14F-4D97-AF65-F5344CB8AC3E}">
        <p14:creationId xmlns:p14="http://schemas.microsoft.com/office/powerpoint/2010/main" val="10993176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lde og tekst - Hvit">
    <p:bg>
      <p:bgPr>
        <a:solidFill>
          <a:schemeClr val="bg1"/>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solidFill>
                  <a:schemeClr val="tx1"/>
                </a:solidFill>
              </a:defRPr>
            </a:lvl1pPr>
          </a:lstStyle>
          <a:p>
            <a:r>
              <a:rPr lang="nb-NO"/>
              <a:t>23.08.2019</a:t>
            </a:r>
          </a:p>
        </p:txBody>
      </p:sp>
      <p:sp>
        <p:nvSpPr>
          <p:cNvPr id="6" name="Footer Placeholder 5"/>
          <p:cNvSpPr>
            <a:spLocks noGrp="1"/>
          </p:cNvSpPr>
          <p:nvPr>
            <p:ph type="ftr" sz="quarter" idx="11"/>
          </p:nvPr>
        </p:nvSpPr>
        <p:spPr/>
        <p:txBody>
          <a:bodyPr/>
          <a:lstStyle>
            <a:lvl1pPr>
              <a:defRPr>
                <a:solidFill>
                  <a:schemeClr val="tx1"/>
                </a:solidFill>
              </a:defRPr>
            </a:lvl1pPr>
          </a:lstStyle>
          <a:p>
            <a:r>
              <a:rPr lang="nb-NO"/>
              <a:t>DB1100 Databaser 1 – Tomas Sandnes</a:t>
            </a:r>
            <a:endParaRPr lang="nb-NO" dirty="0"/>
          </a:p>
        </p:txBody>
      </p:sp>
      <p:sp>
        <p:nvSpPr>
          <p:cNvPr id="7" name="Slide Number Placeholder 6"/>
          <p:cNvSpPr>
            <a:spLocks noGrp="1"/>
          </p:cNvSpPr>
          <p:nvPr>
            <p:ph type="sldNum" sz="quarter" idx="12"/>
          </p:nvPr>
        </p:nvSpPr>
        <p:spPr>
          <a:xfrm>
            <a:off x="11008273" y="6603974"/>
            <a:ext cx="755519" cy="182537"/>
          </a:xfrm>
        </p:spPr>
        <p:txBody>
          <a:bodyPr/>
          <a:lstStyle>
            <a:lvl1pPr>
              <a:defRPr>
                <a:solidFill>
                  <a:schemeClr val="tx1"/>
                </a:solidFill>
              </a:defRPr>
            </a:lvl1pPr>
          </a:lstStyle>
          <a:p>
            <a:fld id="{62F8C147-E5C9-4E5A-BFDA-02BE385E1D0E}" type="slidenum">
              <a:rPr lang="nb-NO" smtClean="0"/>
              <a:pPr/>
              <a:t>‹#›</a:t>
            </a:fld>
            <a:endParaRPr lang="nb-NO" dirty="0"/>
          </a:p>
        </p:txBody>
      </p:sp>
      <p:sp>
        <p:nvSpPr>
          <p:cNvPr id="12" name="Picture Placeholder 11"/>
          <p:cNvSpPr>
            <a:spLocks noGrp="1"/>
          </p:cNvSpPr>
          <p:nvPr>
            <p:ph type="pic" sz="quarter" idx="13" hasCustomPrompt="1"/>
          </p:nvPr>
        </p:nvSpPr>
        <p:spPr>
          <a:xfrm>
            <a:off x="702780" y="449926"/>
            <a:ext cx="5021381" cy="6065297"/>
          </a:xfrm>
          <a:blipFill>
            <a:blip r:embed="rId2"/>
            <a:stretch>
              <a:fillRect/>
            </a:stretch>
          </a:blipFill>
        </p:spPr>
        <p:txBody>
          <a:bodyPr tIns="1340786"/>
          <a:lstStyle>
            <a:lvl1pPr marL="0" indent="0" algn="ctr">
              <a:buNone/>
              <a:defRPr>
                <a:solidFill>
                  <a:schemeClr val="tx1"/>
                </a:solidFill>
              </a:defRPr>
            </a:lvl1pPr>
          </a:lstStyle>
          <a:p>
            <a:r>
              <a:rPr lang="nb-NO" dirty="0"/>
              <a:t>Sett inn bilde</a:t>
            </a:r>
          </a:p>
        </p:txBody>
      </p:sp>
      <p:sp>
        <p:nvSpPr>
          <p:cNvPr id="9" name="Content Placeholder 2"/>
          <p:cNvSpPr>
            <a:spLocks noGrp="1"/>
          </p:cNvSpPr>
          <p:nvPr>
            <p:ph idx="14"/>
          </p:nvPr>
        </p:nvSpPr>
        <p:spPr>
          <a:xfrm>
            <a:off x="6153346" y="1871426"/>
            <a:ext cx="5607479" cy="4638496"/>
          </a:xfrm>
        </p:spPr>
        <p:txBody>
          <a:bodyPr/>
          <a:lstStyle>
            <a:lvl1pPr rtl="0">
              <a:defRPr>
                <a:solidFill>
                  <a:schemeClr val="tx1"/>
                </a:solidFill>
              </a:defRPr>
            </a:lvl1pPr>
            <a:lvl2pPr rtl="0">
              <a:defRPr>
                <a:solidFill>
                  <a:schemeClr val="tx1"/>
                </a:solidFill>
              </a:defRPr>
            </a:lvl2pPr>
            <a:lvl3pPr rtl="0">
              <a:defRPr>
                <a:solidFill>
                  <a:schemeClr val="tx1"/>
                </a:solidFill>
              </a:defRPr>
            </a:lvl3pPr>
            <a:lvl4pPr rtl="0">
              <a:defRPr>
                <a:solidFill>
                  <a:schemeClr val="tx1"/>
                </a:solidFill>
              </a:defRPr>
            </a:lvl4pPr>
            <a:lvl5pPr rtl="0">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Tree>
    <p:extLst>
      <p:ext uri="{BB962C8B-B14F-4D97-AF65-F5344CB8AC3E}">
        <p14:creationId xmlns:p14="http://schemas.microsoft.com/office/powerpoint/2010/main" val="26882293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lde og sitat - Hvit">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9182" y="6603974"/>
            <a:ext cx="814815" cy="182537"/>
          </a:xfrm>
        </p:spPr>
        <p:txBody>
          <a:bodyPr/>
          <a:lstStyle>
            <a:lvl1pPr>
              <a:defRPr>
                <a:solidFill>
                  <a:schemeClr val="tx1"/>
                </a:solidFill>
              </a:defRPr>
            </a:lvl1pPr>
          </a:lstStyle>
          <a:p>
            <a:r>
              <a:rPr lang="nb-NO"/>
              <a:t>23.08.2019</a:t>
            </a:r>
            <a:endParaRPr lang="nb-NO"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DB1100 Databaser 1 – Tomas Sandnes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62F8C147-E5C9-4E5A-BFDA-02BE385E1D0E}" type="slidenum">
              <a:rPr lang="nb-NO" smtClean="0"/>
              <a:pPr/>
              <a:t>‹#›</a:t>
            </a:fld>
            <a:endParaRPr lang="nb-NO"/>
          </a:p>
        </p:txBody>
      </p:sp>
      <p:sp>
        <p:nvSpPr>
          <p:cNvPr id="8" name="Picture Placeholder 7"/>
          <p:cNvSpPr>
            <a:spLocks noGrp="1"/>
          </p:cNvSpPr>
          <p:nvPr>
            <p:ph type="pic" sz="quarter" idx="13" hasCustomPrompt="1"/>
          </p:nvPr>
        </p:nvSpPr>
        <p:spPr>
          <a:xfrm>
            <a:off x="429180" y="449949"/>
            <a:ext cx="3227777" cy="5955511"/>
          </a:xfrm>
          <a:blipFill>
            <a:blip r:embed="rId2"/>
            <a:stretch>
              <a:fillRect/>
            </a:stretch>
          </a:blipFill>
        </p:spPr>
        <p:txBody>
          <a:bodyPr tIns="1206707"/>
          <a:lstStyle>
            <a:lvl1pPr marL="0" indent="0" algn="ctr">
              <a:buNone/>
              <a:defRPr baseline="0">
                <a:solidFill>
                  <a:schemeClr val="bg1"/>
                </a:solidFill>
              </a:defRPr>
            </a:lvl1pPr>
          </a:lstStyle>
          <a:p>
            <a:r>
              <a:rPr lang="nb-NO" dirty="0"/>
              <a:t>Sett inn bilde</a:t>
            </a:r>
          </a:p>
        </p:txBody>
      </p:sp>
      <p:sp>
        <p:nvSpPr>
          <p:cNvPr id="10" name="Text Placeholder 9"/>
          <p:cNvSpPr>
            <a:spLocks noGrp="1"/>
          </p:cNvSpPr>
          <p:nvPr>
            <p:ph type="body" sz="quarter" idx="14"/>
          </p:nvPr>
        </p:nvSpPr>
        <p:spPr>
          <a:xfrm>
            <a:off x="4022261" y="1880972"/>
            <a:ext cx="7439063" cy="3780019"/>
          </a:xfrm>
        </p:spPr>
        <p:txBody>
          <a:bodyPr/>
          <a:lstStyle>
            <a:lvl1pPr marL="0" indent="0">
              <a:buNone/>
              <a:defRPr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nb-NO" dirty="0"/>
          </a:p>
        </p:txBody>
      </p:sp>
      <p:sp>
        <p:nvSpPr>
          <p:cNvPr id="14" name="Text Placeholder 13"/>
          <p:cNvSpPr>
            <a:spLocks noGrp="1"/>
          </p:cNvSpPr>
          <p:nvPr>
            <p:ph type="body" sz="quarter" idx="15"/>
          </p:nvPr>
        </p:nvSpPr>
        <p:spPr>
          <a:xfrm>
            <a:off x="4021756" y="5896038"/>
            <a:ext cx="7439085" cy="457147"/>
          </a:xfrm>
        </p:spPr>
        <p:txBody>
          <a:bodyPr>
            <a:normAutofit/>
          </a:bodyPr>
          <a:lstStyle>
            <a:lvl1pPr marL="0" indent="0">
              <a:buNone/>
              <a:defRPr sz="1500" i="1">
                <a:solidFill>
                  <a:schemeClr val="tx1"/>
                </a:solidFill>
              </a:defRPr>
            </a:lvl1pPr>
          </a:lstStyle>
          <a:p>
            <a:pPr lvl="0"/>
            <a:endParaRPr lang="nb-NO" dirty="0"/>
          </a:p>
        </p:txBody>
      </p:sp>
    </p:spTree>
    <p:extLst>
      <p:ext uri="{BB962C8B-B14F-4D97-AF65-F5344CB8AC3E}">
        <p14:creationId xmlns:p14="http://schemas.microsoft.com/office/powerpoint/2010/main" val="3688556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lysbilde #2">
    <p:spTree>
      <p:nvGrpSpPr>
        <p:cNvPr id="1" name=""/>
        <p:cNvGrpSpPr/>
        <p:nvPr/>
      </p:nvGrpSpPr>
      <p:grpSpPr>
        <a:xfrm>
          <a:off x="0" y="0"/>
          <a:ext cx="0" cy="0"/>
          <a:chOff x="0" y="0"/>
          <a:chExt cx="0" cy="0"/>
        </a:xfrm>
      </p:grpSpPr>
      <p:sp>
        <p:nvSpPr>
          <p:cNvPr id="2" name="Title 1"/>
          <p:cNvSpPr>
            <a:spLocks noGrp="1"/>
          </p:cNvSpPr>
          <p:nvPr>
            <p:ph type="ctrTitle"/>
          </p:nvPr>
        </p:nvSpPr>
        <p:spPr>
          <a:xfrm>
            <a:off x="894344" y="2437959"/>
            <a:ext cx="10388136" cy="2359037"/>
          </a:xfrm>
        </p:spPr>
        <p:txBody>
          <a:bodyPr anchor="t">
            <a:noAutofit/>
          </a:bodyPr>
          <a:lstStyle>
            <a:lvl1pPr algn="l">
              <a:defRPr sz="5200"/>
            </a:lvl1pPr>
          </a:lstStyle>
          <a:p>
            <a:r>
              <a:rPr lang="en-US" dirty="0"/>
              <a:t>Click to edit Master title style</a:t>
            </a:r>
            <a:endParaRPr lang="nb-NO" dirty="0"/>
          </a:p>
        </p:txBody>
      </p:sp>
      <p:sp>
        <p:nvSpPr>
          <p:cNvPr id="4" name="Date Placeholder 3"/>
          <p:cNvSpPr>
            <a:spLocks noGrp="1"/>
          </p:cNvSpPr>
          <p:nvPr>
            <p:ph type="dt" sz="half" idx="10"/>
          </p:nvPr>
        </p:nvSpPr>
        <p:spPr/>
        <p:txBody>
          <a:bodyPr/>
          <a:lstStyle/>
          <a:p>
            <a:r>
              <a:rPr lang="nb-NO"/>
              <a:t>23.08.2019</a:t>
            </a:r>
          </a:p>
        </p:txBody>
      </p:sp>
      <p:sp>
        <p:nvSpPr>
          <p:cNvPr id="5" name="Footer Placeholder 4"/>
          <p:cNvSpPr>
            <a:spLocks noGrp="1"/>
          </p:cNvSpPr>
          <p:nvPr>
            <p:ph type="ftr" sz="quarter" idx="11"/>
          </p:nvPr>
        </p:nvSpPr>
        <p:spPr/>
        <p:txBody>
          <a:bodyPr/>
          <a:lstStyle/>
          <a:p>
            <a:r>
              <a:rPr lang="nb-NO"/>
              <a:t>DB1100 Databaser 1 – Tomas Sandnes</a:t>
            </a:r>
          </a:p>
        </p:txBody>
      </p:sp>
      <p:sp>
        <p:nvSpPr>
          <p:cNvPr id="6" name="Slide Number Placeholder 5"/>
          <p:cNvSpPr>
            <a:spLocks noGrp="1"/>
          </p:cNvSpPr>
          <p:nvPr>
            <p:ph type="sldNum" sz="quarter" idx="12"/>
          </p:nvPr>
        </p:nvSpPr>
        <p:spPr/>
        <p:txBody>
          <a:bodyPr/>
          <a:lstStyle/>
          <a:p>
            <a:fld id="{62F8C147-E5C9-4E5A-BFDA-02BE385E1D0E}" type="slidenum">
              <a:rPr lang="nb-NO" smtClean="0"/>
              <a:pPr/>
              <a:t>‹#›</a:t>
            </a:fld>
            <a:endParaRPr lang="nb-NO"/>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2652385" cy="1206767"/>
          </a:xfrm>
          <a:prstGeom prst="rect">
            <a:avLst/>
          </a:prstGeom>
        </p:spPr>
      </p:pic>
    </p:spTree>
    <p:extLst>
      <p:ext uri="{BB962C8B-B14F-4D97-AF65-F5344CB8AC3E}">
        <p14:creationId xmlns:p14="http://schemas.microsoft.com/office/powerpoint/2010/main" val="40376723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lde og sitat - Hvit #2">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9182" y="6603974"/>
            <a:ext cx="814815" cy="182537"/>
          </a:xfrm>
        </p:spPr>
        <p:txBody>
          <a:bodyPr/>
          <a:lstStyle>
            <a:lvl1pPr>
              <a:defRPr>
                <a:solidFill>
                  <a:schemeClr val="tx1"/>
                </a:solidFill>
              </a:defRPr>
            </a:lvl1pPr>
          </a:lstStyle>
          <a:p>
            <a:r>
              <a:rPr lang="nb-NO"/>
              <a:t>23.08.2019</a:t>
            </a:r>
            <a:endParaRPr lang="nb-NO"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DB1100 Databaser 1 – Tomas Sandnes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62F8C147-E5C9-4E5A-BFDA-02BE385E1D0E}" type="slidenum">
              <a:rPr lang="nb-NO" smtClean="0"/>
              <a:pPr/>
              <a:t>‹#›</a:t>
            </a:fld>
            <a:endParaRPr lang="nb-NO"/>
          </a:p>
        </p:txBody>
      </p:sp>
      <p:sp>
        <p:nvSpPr>
          <p:cNvPr id="8" name="Picture Placeholder 7"/>
          <p:cNvSpPr>
            <a:spLocks noGrp="1"/>
          </p:cNvSpPr>
          <p:nvPr>
            <p:ph type="pic" sz="quarter" idx="13" hasCustomPrompt="1"/>
          </p:nvPr>
        </p:nvSpPr>
        <p:spPr>
          <a:xfrm>
            <a:off x="429180" y="449949"/>
            <a:ext cx="3227777" cy="5955511"/>
          </a:xfrm>
          <a:blipFill>
            <a:blip r:embed="rId2"/>
            <a:stretch>
              <a:fillRect/>
            </a:stretch>
          </a:blipFill>
        </p:spPr>
        <p:txBody>
          <a:bodyPr tIns="1206707"/>
          <a:lstStyle>
            <a:lvl1pPr marL="0" indent="0" algn="ctr">
              <a:buNone/>
              <a:defRPr baseline="0">
                <a:solidFill>
                  <a:schemeClr val="bg1"/>
                </a:solidFill>
              </a:defRPr>
            </a:lvl1pPr>
          </a:lstStyle>
          <a:p>
            <a:r>
              <a:rPr lang="nb-NO" dirty="0"/>
              <a:t>Sett inn bilde</a:t>
            </a:r>
          </a:p>
        </p:txBody>
      </p:sp>
      <p:sp>
        <p:nvSpPr>
          <p:cNvPr id="10" name="Text Placeholder 9"/>
          <p:cNvSpPr>
            <a:spLocks noGrp="1"/>
          </p:cNvSpPr>
          <p:nvPr>
            <p:ph type="body" sz="quarter" idx="14"/>
          </p:nvPr>
        </p:nvSpPr>
        <p:spPr>
          <a:xfrm>
            <a:off x="4022261" y="1880972"/>
            <a:ext cx="7439063" cy="3780019"/>
          </a:xfrm>
        </p:spPr>
        <p:txBody>
          <a:bodyPr>
            <a:normAutofit/>
          </a:bodyPr>
          <a:lstStyle>
            <a:lvl1pPr marL="0" indent="0">
              <a:buNone/>
              <a:defRPr sz="32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nb-NO" dirty="0"/>
          </a:p>
        </p:txBody>
      </p:sp>
      <p:sp>
        <p:nvSpPr>
          <p:cNvPr id="14" name="Text Placeholder 13"/>
          <p:cNvSpPr>
            <a:spLocks noGrp="1"/>
          </p:cNvSpPr>
          <p:nvPr>
            <p:ph type="body" sz="quarter" idx="15"/>
          </p:nvPr>
        </p:nvSpPr>
        <p:spPr>
          <a:xfrm>
            <a:off x="4021756" y="5896038"/>
            <a:ext cx="7439085" cy="457147"/>
          </a:xfrm>
        </p:spPr>
        <p:txBody>
          <a:bodyPr>
            <a:normAutofit/>
          </a:bodyPr>
          <a:lstStyle>
            <a:lvl1pPr marL="0" indent="0">
              <a:buNone/>
              <a:defRPr sz="1500" i="1">
                <a:solidFill>
                  <a:schemeClr val="tx1"/>
                </a:solidFill>
              </a:defRPr>
            </a:lvl1pPr>
          </a:lstStyle>
          <a:p>
            <a:pPr lvl="0"/>
            <a:endParaRPr lang="nb-NO" dirty="0"/>
          </a:p>
        </p:txBody>
      </p:sp>
    </p:spTree>
    <p:extLst>
      <p:ext uri="{BB962C8B-B14F-4D97-AF65-F5344CB8AC3E}">
        <p14:creationId xmlns:p14="http://schemas.microsoft.com/office/powerpoint/2010/main" val="11204199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6" name="Slide Number Placeholder 5"/>
          <p:cNvSpPr>
            <a:spLocks noGrp="1"/>
          </p:cNvSpPr>
          <p:nvPr>
            <p:ph type="sldNum" sz="quarter" idx="12"/>
          </p:nvPr>
        </p:nvSpPr>
        <p:spPr/>
        <p:txBody>
          <a:bodyPr/>
          <a:lstStyle/>
          <a:p>
            <a:fld id="{62F8C147-E5C9-4E5A-BFDA-02BE385E1D0E}" type="slidenum">
              <a:rPr lang="nb-NO" smtClean="0"/>
              <a:pPr/>
              <a:t>‹#›</a:t>
            </a:fld>
            <a:endParaRPr lang="nb-NO"/>
          </a:p>
        </p:txBody>
      </p:sp>
    </p:spTree>
    <p:extLst>
      <p:ext uri="{BB962C8B-B14F-4D97-AF65-F5344CB8AC3E}">
        <p14:creationId xmlns:p14="http://schemas.microsoft.com/office/powerpoint/2010/main" val="9245256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4406902"/>
            <a:ext cx="10363200" cy="1362075"/>
          </a:xfrm>
        </p:spPr>
        <p:txBody>
          <a:bodyPr anchor="t"/>
          <a:lstStyle>
            <a:lvl1pPr algn="l">
              <a:defRPr sz="3600" b="1" cap="all"/>
            </a:lvl1pPr>
          </a:lstStyle>
          <a:p>
            <a:r>
              <a:rPr lang="en-US"/>
              <a:t>Click to edit Master title style</a:t>
            </a:r>
            <a:endParaRPr lang="nb-NO"/>
          </a:p>
        </p:txBody>
      </p:sp>
      <p:sp>
        <p:nvSpPr>
          <p:cNvPr id="3" name="Text Placeholder 2"/>
          <p:cNvSpPr>
            <a:spLocks noGrp="1"/>
          </p:cNvSpPr>
          <p:nvPr>
            <p:ph type="body" idx="1"/>
          </p:nvPr>
        </p:nvSpPr>
        <p:spPr>
          <a:xfrm>
            <a:off x="963085" y="2906715"/>
            <a:ext cx="10363200" cy="1500186"/>
          </a:xfrm>
        </p:spPr>
        <p:txBody>
          <a:bodyPr anchor="b"/>
          <a:lstStyle>
            <a:lvl1pPr marL="0" indent="0">
              <a:buNone/>
              <a:defRPr sz="1800">
                <a:solidFill>
                  <a:schemeClr val="tx1">
                    <a:tint val="75000"/>
                  </a:schemeClr>
                </a:solidFill>
              </a:defRPr>
            </a:lvl1pPr>
            <a:lvl2pPr marL="407139" indent="0">
              <a:buNone/>
              <a:defRPr sz="1600">
                <a:solidFill>
                  <a:schemeClr val="tx1">
                    <a:tint val="75000"/>
                  </a:schemeClr>
                </a:solidFill>
              </a:defRPr>
            </a:lvl2pPr>
            <a:lvl3pPr marL="814279" indent="0">
              <a:buNone/>
              <a:defRPr sz="1400">
                <a:solidFill>
                  <a:schemeClr val="tx1">
                    <a:tint val="75000"/>
                  </a:schemeClr>
                </a:solidFill>
              </a:defRPr>
            </a:lvl3pPr>
            <a:lvl4pPr marL="1221417" indent="0">
              <a:buNone/>
              <a:defRPr sz="1200">
                <a:solidFill>
                  <a:schemeClr val="tx1">
                    <a:tint val="75000"/>
                  </a:schemeClr>
                </a:solidFill>
              </a:defRPr>
            </a:lvl4pPr>
            <a:lvl5pPr marL="1628556" indent="0">
              <a:buNone/>
              <a:defRPr sz="1200">
                <a:solidFill>
                  <a:schemeClr val="tx1">
                    <a:tint val="75000"/>
                  </a:schemeClr>
                </a:solidFill>
              </a:defRPr>
            </a:lvl5pPr>
            <a:lvl6pPr marL="2035696" indent="0">
              <a:buNone/>
              <a:defRPr sz="1200">
                <a:solidFill>
                  <a:schemeClr val="tx1">
                    <a:tint val="75000"/>
                  </a:schemeClr>
                </a:solidFill>
              </a:defRPr>
            </a:lvl6pPr>
            <a:lvl7pPr marL="2442835" indent="0">
              <a:buNone/>
              <a:defRPr sz="1200">
                <a:solidFill>
                  <a:schemeClr val="tx1">
                    <a:tint val="75000"/>
                  </a:schemeClr>
                </a:solidFill>
              </a:defRPr>
            </a:lvl7pPr>
            <a:lvl8pPr marL="2849974" indent="0">
              <a:buNone/>
              <a:defRPr sz="1200">
                <a:solidFill>
                  <a:schemeClr val="tx1">
                    <a:tint val="75000"/>
                  </a:schemeClr>
                </a:solidFill>
              </a:defRPr>
            </a:lvl8pPr>
            <a:lvl9pPr marL="3257114" indent="0">
              <a:buNone/>
              <a:defRPr sz="12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62F8C147-E5C9-4E5A-BFDA-02BE385E1D0E}" type="slidenum">
              <a:rPr lang="nb-NO" smtClean="0"/>
              <a:pPr/>
              <a:t>‹#›</a:t>
            </a:fld>
            <a:endParaRPr lang="nb-NO"/>
          </a:p>
        </p:txBody>
      </p:sp>
    </p:spTree>
    <p:extLst>
      <p:ext uri="{BB962C8B-B14F-4D97-AF65-F5344CB8AC3E}">
        <p14:creationId xmlns:p14="http://schemas.microsoft.com/office/powerpoint/2010/main" val="3542068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7" name="Slide Number Placeholder 6"/>
          <p:cNvSpPr>
            <a:spLocks noGrp="1"/>
          </p:cNvSpPr>
          <p:nvPr>
            <p:ph type="sldNum" sz="quarter" idx="12"/>
          </p:nvPr>
        </p:nvSpPr>
        <p:spPr/>
        <p:txBody>
          <a:bodyPr/>
          <a:lstStyle/>
          <a:p>
            <a:fld id="{62F8C147-E5C9-4E5A-BFDA-02BE385E1D0E}" type="slidenum">
              <a:rPr lang="nb-NO" smtClean="0"/>
              <a:pPr/>
              <a:t>‹#›</a:t>
            </a:fld>
            <a:endParaRPr lang="nb-NO" dirty="0"/>
          </a:p>
        </p:txBody>
      </p:sp>
      <p:sp>
        <p:nvSpPr>
          <p:cNvPr id="8" name="Content Placeholder 2"/>
          <p:cNvSpPr>
            <a:spLocks noGrp="1"/>
          </p:cNvSpPr>
          <p:nvPr>
            <p:ph idx="1"/>
          </p:nvPr>
        </p:nvSpPr>
        <p:spPr>
          <a:xfrm>
            <a:off x="703134" y="1871426"/>
            <a:ext cx="5275313" cy="46384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9" name="Content Placeholder 2"/>
          <p:cNvSpPr>
            <a:spLocks noGrp="1"/>
          </p:cNvSpPr>
          <p:nvPr>
            <p:ph idx="13"/>
          </p:nvPr>
        </p:nvSpPr>
        <p:spPr>
          <a:xfrm>
            <a:off x="6186464" y="1871426"/>
            <a:ext cx="5275313" cy="4638496"/>
          </a:xfrm>
        </p:spPr>
        <p:txBody>
          <a:bodyPr/>
          <a:lstStyle>
            <a:lvl1pPr rtl="0">
              <a:defRPr/>
            </a:lvl1pPr>
            <a:lvl2pPr rtl="0">
              <a:defRPr/>
            </a:lvl2pPr>
            <a:lvl3pPr rtl="0">
              <a:defRPr/>
            </a:lvl3pPr>
            <a:lvl4pPr rtl="0">
              <a:defRPr/>
            </a:lvl4pPr>
            <a:lvl5pPr rtl="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Tree>
    <p:extLst>
      <p:ext uri="{BB962C8B-B14F-4D97-AF65-F5344CB8AC3E}">
        <p14:creationId xmlns:p14="http://schemas.microsoft.com/office/powerpoint/2010/main" val="42459323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b-NO"/>
          </a:p>
        </p:txBody>
      </p:sp>
      <p:sp>
        <p:nvSpPr>
          <p:cNvPr id="3" name="Text Placeholder 2"/>
          <p:cNvSpPr>
            <a:spLocks noGrp="1"/>
          </p:cNvSpPr>
          <p:nvPr>
            <p:ph type="body" idx="1"/>
          </p:nvPr>
        </p:nvSpPr>
        <p:spPr>
          <a:xfrm>
            <a:off x="702778" y="1871786"/>
            <a:ext cx="5275313" cy="639761"/>
          </a:xfrm>
        </p:spPr>
        <p:txBody>
          <a:bodyPr anchor="b"/>
          <a:lstStyle>
            <a:lvl1pPr marL="0" indent="0">
              <a:buNone/>
              <a:defRPr sz="2100" b="1"/>
            </a:lvl1pPr>
            <a:lvl2pPr marL="407139" indent="0">
              <a:buNone/>
              <a:defRPr sz="1800" b="1"/>
            </a:lvl2pPr>
            <a:lvl3pPr marL="814279" indent="0">
              <a:buNone/>
              <a:defRPr sz="1600" b="1"/>
            </a:lvl3pPr>
            <a:lvl4pPr marL="1221417" indent="0">
              <a:buNone/>
              <a:defRPr sz="1400" b="1"/>
            </a:lvl4pPr>
            <a:lvl5pPr marL="1628556" indent="0">
              <a:buNone/>
              <a:defRPr sz="1400" b="1"/>
            </a:lvl5pPr>
            <a:lvl6pPr marL="2035696" indent="0">
              <a:buNone/>
              <a:defRPr sz="1400" b="1"/>
            </a:lvl6pPr>
            <a:lvl7pPr marL="2442835" indent="0">
              <a:buNone/>
              <a:defRPr sz="1400" b="1"/>
            </a:lvl7pPr>
            <a:lvl8pPr marL="2849974" indent="0">
              <a:buNone/>
              <a:defRPr sz="1400" b="1"/>
            </a:lvl8pPr>
            <a:lvl9pPr marL="3257114" indent="0">
              <a:buNone/>
              <a:defRPr sz="1400" b="1"/>
            </a:lvl9pPr>
          </a:lstStyle>
          <a:p>
            <a:pPr lvl="0"/>
            <a:r>
              <a:rPr lang="en-US" dirty="0"/>
              <a:t>Click to edit Master text styles</a:t>
            </a:r>
          </a:p>
        </p:txBody>
      </p:sp>
      <p:sp>
        <p:nvSpPr>
          <p:cNvPr id="5" name="Text Placeholder 4"/>
          <p:cNvSpPr>
            <a:spLocks noGrp="1"/>
          </p:cNvSpPr>
          <p:nvPr>
            <p:ph type="body" sz="quarter" idx="3"/>
          </p:nvPr>
        </p:nvSpPr>
        <p:spPr>
          <a:xfrm>
            <a:off x="6187316" y="1871786"/>
            <a:ext cx="5275313" cy="639761"/>
          </a:xfrm>
        </p:spPr>
        <p:txBody>
          <a:bodyPr anchor="b"/>
          <a:lstStyle>
            <a:lvl1pPr marL="0" indent="0">
              <a:buNone/>
              <a:defRPr sz="2100" b="1"/>
            </a:lvl1pPr>
            <a:lvl2pPr marL="407139" indent="0">
              <a:buNone/>
              <a:defRPr sz="1800" b="1"/>
            </a:lvl2pPr>
            <a:lvl3pPr marL="814279" indent="0">
              <a:buNone/>
              <a:defRPr sz="1600" b="1"/>
            </a:lvl3pPr>
            <a:lvl4pPr marL="1221417" indent="0">
              <a:buNone/>
              <a:defRPr sz="1400" b="1"/>
            </a:lvl4pPr>
            <a:lvl5pPr marL="1628556" indent="0">
              <a:buNone/>
              <a:defRPr sz="1400" b="1"/>
            </a:lvl5pPr>
            <a:lvl6pPr marL="2035696" indent="0">
              <a:buNone/>
              <a:defRPr sz="1400" b="1"/>
            </a:lvl6pPr>
            <a:lvl7pPr marL="2442835" indent="0">
              <a:buNone/>
              <a:defRPr sz="1400" b="1"/>
            </a:lvl7pPr>
            <a:lvl8pPr marL="2849974" indent="0">
              <a:buNone/>
              <a:defRPr sz="1400" b="1"/>
            </a:lvl8pPr>
            <a:lvl9pPr marL="3257114" indent="0">
              <a:buNone/>
              <a:defRPr sz="1400" b="1"/>
            </a:lvl9pPr>
          </a:lstStyle>
          <a:p>
            <a:pPr lvl="0"/>
            <a:r>
              <a:rPr lang="en-US" dirty="0"/>
              <a:t>Click to edit Master text styles</a:t>
            </a:r>
          </a:p>
        </p:txBody>
      </p:sp>
      <p:sp>
        <p:nvSpPr>
          <p:cNvPr id="9" name="Slide Number Placeholder 8"/>
          <p:cNvSpPr>
            <a:spLocks noGrp="1"/>
          </p:cNvSpPr>
          <p:nvPr>
            <p:ph type="sldNum" sz="quarter" idx="12"/>
          </p:nvPr>
        </p:nvSpPr>
        <p:spPr/>
        <p:txBody>
          <a:bodyPr/>
          <a:lstStyle/>
          <a:p>
            <a:fld id="{62F8C147-E5C9-4E5A-BFDA-02BE385E1D0E}" type="slidenum">
              <a:rPr lang="nb-NO" smtClean="0"/>
              <a:pPr/>
              <a:t>‹#›</a:t>
            </a:fld>
            <a:endParaRPr lang="nb-NO"/>
          </a:p>
        </p:txBody>
      </p:sp>
      <p:sp>
        <p:nvSpPr>
          <p:cNvPr id="10" name="Content Placeholder 2"/>
          <p:cNvSpPr>
            <a:spLocks noGrp="1"/>
          </p:cNvSpPr>
          <p:nvPr>
            <p:ph idx="13"/>
          </p:nvPr>
        </p:nvSpPr>
        <p:spPr>
          <a:xfrm>
            <a:off x="703134" y="2529006"/>
            <a:ext cx="5275313" cy="39809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1" name="Content Placeholder 2"/>
          <p:cNvSpPr>
            <a:spLocks noGrp="1"/>
          </p:cNvSpPr>
          <p:nvPr>
            <p:ph idx="14"/>
          </p:nvPr>
        </p:nvSpPr>
        <p:spPr>
          <a:xfrm>
            <a:off x="6186464" y="2529006"/>
            <a:ext cx="5275313" cy="3980918"/>
          </a:xfrm>
        </p:spPr>
        <p:txBody>
          <a:bodyPr/>
          <a:lstStyle>
            <a:lvl1pPr rtl="0">
              <a:defRPr/>
            </a:lvl1pPr>
            <a:lvl2pPr rtl="0">
              <a:defRPr/>
            </a:lvl2pPr>
            <a:lvl3pPr rtl="0">
              <a:defRPr/>
            </a:lvl3pPr>
            <a:lvl4pPr rtl="0">
              <a:defRPr/>
            </a:lvl4pPr>
            <a:lvl5pPr rtl="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Tree>
    <p:extLst>
      <p:ext uri="{BB962C8B-B14F-4D97-AF65-F5344CB8AC3E}">
        <p14:creationId xmlns:p14="http://schemas.microsoft.com/office/powerpoint/2010/main" val="30120570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5" name="Slide Number Placeholder 4"/>
          <p:cNvSpPr>
            <a:spLocks noGrp="1"/>
          </p:cNvSpPr>
          <p:nvPr>
            <p:ph type="sldNum" sz="quarter" idx="12"/>
          </p:nvPr>
        </p:nvSpPr>
        <p:spPr/>
        <p:txBody>
          <a:bodyPr/>
          <a:lstStyle/>
          <a:p>
            <a:fld id="{62F8C147-E5C9-4E5A-BFDA-02BE385E1D0E}" type="slidenum">
              <a:rPr lang="nb-NO" smtClean="0"/>
              <a:pPr/>
              <a:t>‹#›</a:t>
            </a:fld>
            <a:endParaRPr lang="nb-NO"/>
          </a:p>
        </p:txBody>
      </p:sp>
    </p:spTree>
    <p:extLst>
      <p:ext uri="{BB962C8B-B14F-4D97-AF65-F5344CB8AC3E}">
        <p14:creationId xmlns:p14="http://schemas.microsoft.com/office/powerpoint/2010/main" val="19277335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nb-NO"/>
              <a:t>23.08.2019</a:t>
            </a:r>
          </a:p>
        </p:txBody>
      </p:sp>
      <p:sp>
        <p:nvSpPr>
          <p:cNvPr id="3" name="Footer Placeholder 2"/>
          <p:cNvSpPr>
            <a:spLocks noGrp="1"/>
          </p:cNvSpPr>
          <p:nvPr>
            <p:ph type="ftr" sz="quarter" idx="11"/>
          </p:nvPr>
        </p:nvSpPr>
        <p:spPr/>
        <p:txBody>
          <a:bodyPr/>
          <a:lstStyle/>
          <a:p>
            <a:r>
              <a:rPr lang="nb-NO"/>
              <a:t>DB1100 Databaser 1 – Tomas Sandnes</a:t>
            </a:r>
          </a:p>
        </p:txBody>
      </p:sp>
      <p:sp>
        <p:nvSpPr>
          <p:cNvPr id="4" name="Slide Number Placeholder 3"/>
          <p:cNvSpPr>
            <a:spLocks noGrp="1"/>
          </p:cNvSpPr>
          <p:nvPr>
            <p:ph type="sldNum" sz="quarter" idx="12"/>
          </p:nvPr>
        </p:nvSpPr>
        <p:spPr/>
        <p:txBody>
          <a:bodyPr/>
          <a:lstStyle/>
          <a:p>
            <a:fld id="{62F8C147-E5C9-4E5A-BFDA-02BE385E1D0E}" type="slidenum">
              <a:rPr lang="nb-NO" smtClean="0"/>
              <a:pPr/>
              <a:t>‹#›</a:t>
            </a:fld>
            <a:endParaRPr lang="nb-NO"/>
          </a:p>
        </p:txBody>
      </p:sp>
    </p:spTree>
    <p:extLst>
      <p:ext uri="{BB962C8B-B14F-4D97-AF65-F5344CB8AC3E}">
        <p14:creationId xmlns:p14="http://schemas.microsoft.com/office/powerpoint/2010/main" val="15219250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steside">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874606" y="5726133"/>
            <a:ext cx="7439063" cy="719996"/>
          </a:xfrm>
        </p:spPr>
        <p:txBody>
          <a:bodyPr>
            <a:normAutofit/>
          </a:bodyPr>
          <a:lstStyle>
            <a:lvl1pPr marL="0" indent="0">
              <a:buNone/>
              <a:tabLst>
                <a:tab pos="1394418" algn="l"/>
              </a:tabLst>
              <a:defRPr sz="1100" b="1"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Navn	Tittel</a:t>
            </a:r>
            <a:br>
              <a:rPr lang="nb-NO" dirty="0"/>
            </a:br>
            <a:r>
              <a:rPr lang="nb-NO" dirty="0"/>
              <a:t>47 xxx xx xxx	navn@westerdals.no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90441" cy="5488414"/>
          </a:xfrm>
          <a:prstGeom prst="rect">
            <a:avLst/>
          </a:prstGeom>
        </p:spPr>
      </p:pic>
    </p:spTree>
    <p:extLst>
      <p:ext uri="{BB962C8B-B14F-4D97-AF65-F5344CB8AC3E}">
        <p14:creationId xmlns:p14="http://schemas.microsoft.com/office/powerpoint/2010/main" val="41934597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steside - Svart">
    <p:bg>
      <p:bgPr>
        <a:solidFill>
          <a:schemeClr val="tx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874606" y="5726133"/>
            <a:ext cx="7439063" cy="719996"/>
          </a:xfrm>
        </p:spPr>
        <p:txBody>
          <a:bodyPr>
            <a:normAutofit/>
          </a:bodyPr>
          <a:lstStyle>
            <a:lvl1pPr marL="0" indent="0">
              <a:buNone/>
              <a:tabLst>
                <a:tab pos="1394418" algn="l"/>
              </a:tabLst>
              <a:defRPr sz="1100" b="1"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Navn	Tittel</a:t>
            </a:r>
            <a:br>
              <a:rPr lang="nb-NO" dirty="0"/>
            </a:br>
            <a:r>
              <a:rPr lang="nb-NO" dirty="0"/>
              <a:t>47 xxx xx xxx	navn@westerdals.no</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
            <a:ext cx="12190441" cy="5504773"/>
          </a:xfrm>
          <a:prstGeom prst="rect">
            <a:avLst/>
          </a:prstGeom>
        </p:spPr>
      </p:pic>
    </p:spTree>
    <p:extLst>
      <p:ext uri="{BB962C8B-B14F-4D97-AF65-F5344CB8AC3E}">
        <p14:creationId xmlns:p14="http://schemas.microsoft.com/office/powerpoint/2010/main" val="159550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tellysbilde #3">
    <p:spTree>
      <p:nvGrpSpPr>
        <p:cNvPr id="1" name=""/>
        <p:cNvGrpSpPr/>
        <p:nvPr/>
      </p:nvGrpSpPr>
      <p:grpSpPr>
        <a:xfrm>
          <a:off x="0" y="0"/>
          <a:ext cx="0" cy="0"/>
          <a:chOff x="0" y="0"/>
          <a:chExt cx="0" cy="0"/>
        </a:xfrm>
      </p:grpSpPr>
      <p:sp>
        <p:nvSpPr>
          <p:cNvPr id="2" name="Title 1"/>
          <p:cNvSpPr>
            <a:spLocks noGrp="1"/>
          </p:cNvSpPr>
          <p:nvPr>
            <p:ph type="ctrTitle"/>
          </p:nvPr>
        </p:nvSpPr>
        <p:spPr>
          <a:xfrm>
            <a:off x="894344" y="2044056"/>
            <a:ext cx="10388136" cy="2359037"/>
          </a:xfrm>
        </p:spPr>
        <p:txBody>
          <a:bodyPr anchor="t">
            <a:noAutofit/>
          </a:bodyPr>
          <a:lstStyle>
            <a:lvl1pPr algn="l">
              <a:defRPr sz="5200"/>
            </a:lvl1pPr>
          </a:lstStyle>
          <a:p>
            <a:r>
              <a:rPr lang="en-US" dirty="0"/>
              <a:t>Click to edit Master title style</a:t>
            </a:r>
            <a:endParaRPr lang="nb-NO" dirty="0"/>
          </a:p>
        </p:txBody>
      </p:sp>
      <p:sp>
        <p:nvSpPr>
          <p:cNvPr id="4" name="Date Placeholder 3"/>
          <p:cNvSpPr>
            <a:spLocks noGrp="1"/>
          </p:cNvSpPr>
          <p:nvPr>
            <p:ph type="dt" sz="half" idx="10"/>
          </p:nvPr>
        </p:nvSpPr>
        <p:spPr/>
        <p:txBody>
          <a:bodyPr/>
          <a:lstStyle/>
          <a:p>
            <a:r>
              <a:rPr lang="nb-NO"/>
              <a:t>23.08.2019</a:t>
            </a:r>
          </a:p>
        </p:txBody>
      </p:sp>
      <p:sp>
        <p:nvSpPr>
          <p:cNvPr id="5" name="Footer Placeholder 4"/>
          <p:cNvSpPr>
            <a:spLocks noGrp="1"/>
          </p:cNvSpPr>
          <p:nvPr>
            <p:ph type="ftr" sz="quarter" idx="11"/>
          </p:nvPr>
        </p:nvSpPr>
        <p:spPr/>
        <p:txBody>
          <a:bodyPr/>
          <a:lstStyle/>
          <a:p>
            <a:r>
              <a:rPr lang="nb-NO"/>
              <a:t>DB1100 Databaser 1 – Tomas Sandnes</a:t>
            </a:r>
          </a:p>
        </p:txBody>
      </p:sp>
      <p:sp>
        <p:nvSpPr>
          <p:cNvPr id="6" name="Slide Number Placeholder 5"/>
          <p:cNvSpPr>
            <a:spLocks noGrp="1"/>
          </p:cNvSpPr>
          <p:nvPr>
            <p:ph type="sldNum" sz="quarter" idx="12"/>
          </p:nvPr>
        </p:nvSpPr>
        <p:spPr/>
        <p:txBody>
          <a:bodyPr/>
          <a:lstStyle/>
          <a:p>
            <a:fld id="{62F8C147-E5C9-4E5A-BFDA-02BE385E1D0E}" type="slidenum">
              <a:rPr lang="nb-NO" smtClean="0"/>
              <a:pPr/>
              <a:t>‹#›</a:t>
            </a:fld>
            <a:endParaRPr lang="nb-NO"/>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2"/>
            <a:ext cx="1971123" cy="1663878"/>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 y="5688338"/>
            <a:ext cx="12190441" cy="1169662"/>
          </a:xfrm>
          <a:prstGeom prst="rect">
            <a:avLst/>
          </a:prstGeom>
        </p:spPr>
      </p:pic>
    </p:spTree>
    <p:extLst>
      <p:ext uri="{BB962C8B-B14F-4D97-AF65-F5344CB8AC3E}">
        <p14:creationId xmlns:p14="http://schemas.microsoft.com/office/powerpoint/2010/main" val="2273364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tellysbilde #3">
    <p:spTree>
      <p:nvGrpSpPr>
        <p:cNvPr id="1" name=""/>
        <p:cNvGrpSpPr/>
        <p:nvPr/>
      </p:nvGrpSpPr>
      <p:grpSpPr>
        <a:xfrm>
          <a:off x="0" y="0"/>
          <a:ext cx="0" cy="0"/>
          <a:chOff x="0" y="0"/>
          <a:chExt cx="0" cy="0"/>
        </a:xfrm>
      </p:grpSpPr>
      <p:sp>
        <p:nvSpPr>
          <p:cNvPr id="2" name="Title 1"/>
          <p:cNvSpPr>
            <a:spLocks noGrp="1"/>
          </p:cNvSpPr>
          <p:nvPr>
            <p:ph type="ctrTitle"/>
          </p:nvPr>
        </p:nvSpPr>
        <p:spPr>
          <a:xfrm>
            <a:off x="894344" y="2044056"/>
            <a:ext cx="10388136" cy="2359037"/>
          </a:xfrm>
        </p:spPr>
        <p:txBody>
          <a:bodyPr anchor="t">
            <a:noAutofit/>
          </a:bodyPr>
          <a:lstStyle>
            <a:lvl1pPr algn="l">
              <a:defRPr sz="5200"/>
            </a:lvl1pPr>
          </a:lstStyle>
          <a:p>
            <a:r>
              <a:rPr lang="en-US" dirty="0"/>
              <a:t>Click to edit Master title style</a:t>
            </a:r>
            <a:endParaRPr lang="nb-NO" dirty="0"/>
          </a:p>
        </p:txBody>
      </p:sp>
      <p:sp>
        <p:nvSpPr>
          <p:cNvPr id="4" name="Date Placeholder 3"/>
          <p:cNvSpPr>
            <a:spLocks noGrp="1"/>
          </p:cNvSpPr>
          <p:nvPr>
            <p:ph type="dt" sz="half" idx="10"/>
          </p:nvPr>
        </p:nvSpPr>
        <p:spPr/>
        <p:txBody>
          <a:bodyPr/>
          <a:lstStyle/>
          <a:p>
            <a:r>
              <a:rPr lang="nb-NO"/>
              <a:t>23.08.2019</a:t>
            </a:r>
          </a:p>
        </p:txBody>
      </p:sp>
      <p:sp>
        <p:nvSpPr>
          <p:cNvPr id="5" name="Footer Placeholder 4"/>
          <p:cNvSpPr>
            <a:spLocks noGrp="1"/>
          </p:cNvSpPr>
          <p:nvPr>
            <p:ph type="ftr" sz="quarter" idx="11"/>
          </p:nvPr>
        </p:nvSpPr>
        <p:spPr/>
        <p:txBody>
          <a:bodyPr/>
          <a:lstStyle/>
          <a:p>
            <a:r>
              <a:rPr lang="nb-NO"/>
              <a:t>DB1100 Databaser 1 – Tomas Sandnes</a:t>
            </a:r>
          </a:p>
        </p:txBody>
      </p:sp>
      <p:sp>
        <p:nvSpPr>
          <p:cNvPr id="6" name="Slide Number Placeholder 5"/>
          <p:cNvSpPr>
            <a:spLocks noGrp="1"/>
          </p:cNvSpPr>
          <p:nvPr>
            <p:ph type="sldNum" sz="quarter" idx="12"/>
          </p:nvPr>
        </p:nvSpPr>
        <p:spPr/>
        <p:txBody>
          <a:bodyPr/>
          <a:lstStyle/>
          <a:p>
            <a:fld id="{62F8C147-E5C9-4E5A-BFDA-02BE385E1D0E}" type="slidenum">
              <a:rPr lang="nb-NO" smtClean="0"/>
              <a:pPr/>
              <a:t>‹#›</a:t>
            </a:fld>
            <a:endParaRPr lang="nb-NO"/>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2652385" cy="1206767"/>
          </a:xfrm>
          <a:prstGeom prst="rect">
            <a:avLst/>
          </a:prstGeom>
        </p:spPr>
      </p:pic>
    </p:spTree>
    <p:extLst>
      <p:ext uri="{BB962C8B-B14F-4D97-AF65-F5344CB8AC3E}">
        <p14:creationId xmlns:p14="http://schemas.microsoft.com/office/powerpoint/2010/main" val="7169602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elloms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tx1"/>
                </a:solidFill>
              </a:defRPr>
            </a:lvl1pPr>
          </a:lstStyle>
          <a:p>
            <a:r>
              <a:rPr lang="nb-NO"/>
              <a:t>23.08.2019</a:t>
            </a:r>
            <a:endParaRPr lang="nb-NO"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DB1100 Databaser 1 – Tomas Sandnes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62F8C147-E5C9-4E5A-BFDA-02BE385E1D0E}" type="slidenum">
              <a:rPr lang="nb-NO" smtClean="0"/>
              <a:pPr/>
              <a:t>‹#›</a:t>
            </a:fld>
            <a:endParaRPr lang="nb-NO" dirty="0"/>
          </a:p>
        </p:txBody>
      </p:sp>
      <p:sp>
        <p:nvSpPr>
          <p:cNvPr id="9" name="Title 1"/>
          <p:cNvSpPr>
            <a:spLocks noGrp="1"/>
          </p:cNvSpPr>
          <p:nvPr>
            <p:ph type="ctrTitle"/>
          </p:nvPr>
        </p:nvSpPr>
        <p:spPr>
          <a:xfrm>
            <a:off x="894344" y="2437958"/>
            <a:ext cx="10388136" cy="1135043"/>
          </a:xfrm>
        </p:spPr>
        <p:txBody>
          <a:bodyPr anchor="t">
            <a:noAutofit/>
          </a:bodyPr>
          <a:lstStyle>
            <a:lvl1pPr algn="l">
              <a:defRPr sz="5200">
                <a:solidFill>
                  <a:schemeClr val="tx1"/>
                </a:solidFill>
              </a:defRPr>
            </a:lvl1pPr>
          </a:lstStyle>
          <a:p>
            <a:r>
              <a:rPr lang="en-US" dirty="0"/>
              <a:t>Click to edit Master title style</a:t>
            </a:r>
            <a:endParaRPr lang="nb-NO" dirty="0"/>
          </a:p>
        </p:txBody>
      </p:sp>
      <p:sp>
        <p:nvSpPr>
          <p:cNvPr id="10" name="Subtitle 2"/>
          <p:cNvSpPr>
            <a:spLocks noGrp="1"/>
          </p:cNvSpPr>
          <p:nvPr>
            <p:ph type="subTitle" idx="1"/>
          </p:nvPr>
        </p:nvSpPr>
        <p:spPr>
          <a:xfrm>
            <a:off x="894122" y="3671476"/>
            <a:ext cx="10387895" cy="928867"/>
          </a:xfrm>
        </p:spPr>
        <p:txBody>
          <a:bodyPr>
            <a:normAutofit/>
          </a:bodyPr>
          <a:lstStyle>
            <a:lvl1pPr marL="0" indent="0" algn="l">
              <a:buNone/>
              <a:defRPr sz="1600" b="1">
                <a:solidFill>
                  <a:schemeClr val="tx1"/>
                </a:solidFill>
              </a:defRPr>
            </a:lvl1pPr>
            <a:lvl2pPr marL="407139" indent="0" algn="ctr">
              <a:buNone/>
              <a:defRPr>
                <a:solidFill>
                  <a:schemeClr val="tx1">
                    <a:tint val="75000"/>
                  </a:schemeClr>
                </a:solidFill>
              </a:defRPr>
            </a:lvl2pPr>
            <a:lvl3pPr marL="814279" indent="0" algn="ctr">
              <a:buNone/>
              <a:defRPr>
                <a:solidFill>
                  <a:schemeClr val="tx1">
                    <a:tint val="75000"/>
                  </a:schemeClr>
                </a:solidFill>
              </a:defRPr>
            </a:lvl3pPr>
            <a:lvl4pPr marL="1221417" indent="0" algn="ctr">
              <a:buNone/>
              <a:defRPr>
                <a:solidFill>
                  <a:schemeClr val="tx1">
                    <a:tint val="75000"/>
                  </a:schemeClr>
                </a:solidFill>
              </a:defRPr>
            </a:lvl4pPr>
            <a:lvl5pPr marL="1628556" indent="0" algn="ctr">
              <a:buNone/>
              <a:defRPr>
                <a:solidFill>
                  <a:schemeClr val="tx1">
                    <a:tint val="75000"/>
                  </a:schemeClr>
                </a:solidFill>
              </a:defRPr>
            </a:lvl5pPr>
            <a:lvl6pPr marL="2035696" indent="0" algn="ctr">
              <a:buNone/>
              <a:defRPr>
                <a:solidFill>
                  <a:schemeClr val="tx1">
                    <a:tint val="75000"/>
                  </a:schemeClr>
                </a:solidFill>
              </a:defRPr>
            </a:lvl6pPr>
            <a:lvl7pPr marL="2442835" indent="0" algn="ctr">
              <a:buNone/>
              <a:defRPr>
                <a:solidFill>
                  <a:schemeClr val="tx1">
                    <a:tint val="75000"/>
                  </a:schemeClr>
                </a:solidFill>
              </a:defRPr>
            </a:lvl7pPr>
            <a:lvl8pPr marL="2849974" indent="0" algn="ctr">
              <a:buNone/>
              <a:defRPr>
                <a:solidFill>
                  <a:schemeClr val="tx1">
                    <a:tint val="75000"/>
                  </a:schemeClr>
                </a:solidFill>
              </a:defRPr>
            </a:lvl8pPr>
            <a:lvl9pPr marL="3257114" indent="0" algn="ctr">
              <a:buNone/>
              <a:defRPr>
                <a:solidFill>
                  <a:schemeClr val="tx1">
                    <a:tint val="75000"/>
                  </a:schemeClr>
                </a:solidFill>
              </a:defRPr>
            </a:lvl9pPr>
          </a:lstStyle>
          <a:p>
            <a:r>
              <a:rPr lang="en-US" dirty="0"/>
              <a:t>Click to edit Master subtitle style</a:t>
            </a:r>
            <a:endParaRPr lang="nb-NO"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2"/>
            <a:ext cx="1971123" cy="1663878"/>
          </a:xfrm>
          <a:prstGeom prst="rect">
            <a:avLst/>
          </a:prstGeom>
        </p:spPr>
      </p:pic>
    </p:spTree>
    <p:extLst>
      <p:ext uri="{BB962C8B-B14F-4D97-AF65-F5344CB8AC3E}">
        <p14:creationId xmlns:p14="http://schemas.microsoft.com/office/powerpoint/2010/main" val="40131770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ellomside #2">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tx1"/>
                </a:solidFill>
              </a:defRPr>
            </a:lvl1pPr>
          </a:lstStyle>
          <a:p>
            <a:r>
              <a:rPr lang="nb-NO"/>
              <a:t>23.08.2019</a:t>
            </a:r>
            <a:endParaRPr lang="nb-NO"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DB1100 Databaser 1 – Tomas Sandnes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62F8C147-E5C9-4E5A-BFDA-02BE385E1D0E}" type="slidenum">
              <a:rPr lang="nb-NO" smtClean="0"/>
              <a:pPr/>
              <a:t>‹#›</a:t>
            </a:fld>
            <a:endParaRPr lang="nb-NO"/>
          </a:p>
        </p:txBody>
      </p:sp>
      <p:sp>
        <p:nvSpPr>
          <p:cNvPr id="9" name="Title 1"/>
          <p:cNvSpPr>
            <a:spLocks noGrp="1"/>
          </p:cNvSpPr>
          <p:nvPr>
            <p:ph type="ctrTitle"/>
          </p:nvPr>
        </p:nvSpPr>
        <p:spPr>
          <a:xfrm>
            <a:off x="894344" y="2437958"/>
            <a:ext cx="10388136" cy="1135043"/>
          </a:xfrm>
        </p:spPr>
        <p:txBody>
          <a:bodyPr anchor="t">
            <a:noAutofit/>
          </a:bodyPr>
          <a:lstStyle>
            <a:lvl1pPr algn="l">
              <a:defRPr sz="5200">
                <a:solidFill>
                  <a:schemeClr val="tx1"/>
                </a:solidFill>
              </a:defRPr>
            </a:lvl1pPr>
          </a:lstStyle>
          <a:p>
            <a:r>
              <a:rPr lang="en-US" dirty="0"/>
              <a:t>Click to edit Master title style</a:t>
            </a:r>
            <a:endParaRPr lang="nb-NO" dirty="0"/>
          </a:p>
        </p:txBody>
      </p:sp>
      <p:sp>
        <p:nvSpPr>
          <p:cNvPr id="10" name="Subtitle 2"/>
          <p:cNvSpPr>
            <a:spLocks noGrp="1"/>
          </p:cNvSpPr>
          <p:nvPr>
            <p:ph type="subTitle" idx="1"/>
          </p:nvPr>
        </p:nvSpPr>
        <p:spPr>
          <a:xfrm>
            <a:off x="894122" y="3671476"/>
            <a:ext cx="10387895" cy="928867"/>
          </a:xfrm>
        </p:spPr>
        <p:txBody>
          <a:bodyPr>
            <a:normAutofit/>
          </a:bodyPr>
          <a:lstStyle>
            <a:lvl1pPr marL="0" indent="0" algn="l">
              <a:buNone/>
              <a:defRPr sz="1600" b="1">
                <a:solidFill>
                  <a:schemeClr val="tx1"/>
                </a:solidFill>
              </a:defRPr>
            </a:lvl1pPr>
            <a:lvl2pPr marL="407139" indent="0" algn="ctr">
              <a:buNone/>
              <a:defRPr>
                <a:solidFill>
                  <a:schemeClr val="tx1">
                    <a:tint val="75000"/>
                  </a:schemeClr>
                </a:solidFill>
              </a:defRPr>
            </a:lvl2pPr>
            <a:lvl3pPr marL="814279" indent="0" algn="ctr">
              <a:buNone/>
              <a:defRPr>
                <a:solidFill>
                  <a:schemeClr val="tx1">
                    <a:tint val="75000"/>
                  </a:schemeClr>
                </a:solidFill>
              </a:defRPr>
            </a:lvl3pPr>
            <a:lvl4pPr marL="1221417" indent="0" algn="ctr">
              <a:buNone/>
              <a:defRPr>
                <a:solidFill>
                  <a:schemeClr val="tx1">
                    <a:tint val="75000"/>
                  </a:schemeClr>
                </a:solidFill>
              </a:defRPr>
            </a:lvl4pPr>
            <a:lvl5pPr marL="1628556" indent="0" algn="ctr">
              <a:buNone/>
              <a:defRPr>
                <a:solidFill>
                  <a:schemeClr val="tx1">
                    <a:tint val="75000"/>
                  </a:schemeClr>
                </a:solidFill>
              </a:defRPr>
            </a:lvl5pPr>
            <a:lvl6pPr marL="2035696" indent="0" algn="ctr">
              <a:buNone/>
              <a:defRPr>
                <a:solidFill>
                  <a:schemeClr val="tx1">
                    <a:tint val="75000"/>
                  </a:schemeClr>
                </a:solidFill>
              </a:defRPr>
            </a:lvl6pPr>
            <a:lvl7pPr marL="2442835" indent="0" algn="ctr">
              <a:buNone/>
              <a:defRPr>
                <a:solidFill>
                  <a:schemeClr val="tx1">
                    <a:tint val="75000"/>
                  </a:schemeClr>
                </a:solidFill>
              </a:defRPr>
            </a:lvl7pPr>
            <a:lvl8pPr marL="2849974" indent="0" algn="ctr">
              <a:buNone/>
              <a:defRPr>
                <a:solidFill>
                  <a:schemeClr val="tx1">
                    <a:tint val="75000"/>
                  </a:schemeClr>
                </a:solidFill>
              </a:defRPr>
            </a:lvl8pPr>
            <a:lvl9pPr marL="3257114" indent="0" algn="ctr">
              <a:buNone/>
              <a:defRPr>
                <a:solidFill>
                  <a:schemeClr val="tx1">
                    <a:tint val="75000"/>
                  </a:schemeClr>
                </a:solidFill>
              </a:defRPr>
            </a:lvl9pPr>
          </a:lstStyle>
          <a:p>
            <a:r>
              <a:rPr lang="en-US" dirty="0"/>
              <a:t>Click to edit Master subtitle style</a:t>
            </a:r>
            <a:endParaRPr lang="nb-NO"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688338"/>
            <a:ext cx="12190441" cy="1169662"/>
          </a:xfrm>
          <a:prstGeom prst="rect">
            <a:avLst/>
          </a:prstGeom>
        </p:spPr>
      </p:pic>
    </p:spTree>
    <p:extLst>
      <p:ext uri="{BB962C8B-B14F-4D97-AF65-F5344CB8AC3E}">
        <p14:creationId xmlns:p14="http://schemas.microsoft.com/office/powerpoint/2010/main" val="19602400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steside">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874606" y="5726133"/>
            <a:ext cx="7439063" cy="719996"/>
          </a:xfrm>
        </p:spPr>
        <p:txBody>
          <a:bodyPr>
            <a:normAutofit/>
          </a:bodyPr>
          <a:lstStyle>
            <a:lvl1pPr marL="0" indent="0">
              <a:buNone/>
              <a:tabLst>
                <a:tab pos="1394418" algn="l"/>
              </a:tabLst>
              <a:defRPr sz="1100" b="1"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Navn	Tittel</a:t>
            </a:r>
            <a:br>
              <a:rPr lang="nb-NO" dirty="0"/>
            </a:br>
            <a:r>
              <a:rPr lang="nb-NO" dirty="0"/>
              <a:t>47 xxx xx xxx	navn@westerdals.no</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90441" cy="5529310"/>
          </a:xfrm>
          <a:prstGeom prst="rect">
            <a:avLst/>
          </a:prstGeom>
        </p:spPr>
      </p:pic>
    </p:spTree>
    <p:extLst>
      <p:ext uri="{BB962C8B-B14F-4D97-AF65-F5344CB8AC3E}">
        <p14:creationId xmlns:p14="http://schemas.microsoft.com/office/powerpoint/2010/main" val="14728621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tellysbilde #3">
    <p:spTree>
      <p:nvGrpSpPr>
        <p:cNvPr id="1" name=""/>
        <p:cNvGrpSpPr/>
        <p:nvPr/>
      </p:nvGrpSpPr>
      <p:grpSpPr>
        <a:xfrm>
          <a:off x="0" y="0"/>
          <a:ext cx="0" cy="0"/>
          <a:chOff x="0" y="0"/>
          <a:chExt cx="0" cy="0"/>
        </a:xfrm>
      </p:grpSpPr>
      <p:sp>
        <p:nvSpPr>
          <p:cNvPr id="2" name="Title 1"/>
          <p:cNvSpPr>
            <a:spLocks noGrp="1"/>
          </p:cNvSpPr>
          <p:nvPr>
            <p:ph type="ctrTitle"/>
          </p:nvPr>
        </p:nvSpPr>
        <p:spPr>
          <a:xfrm>
            <a:off x="894344" y="2044056"/>
            <a:ext cx="10388136" cy="2359037"/>
          </a:xfrm>
        </p:spPr>
        <p:txBody>
          <a:bodyPr anchor="t">
            <a:noAutofit/>
          </a:bodyPr>
          <a:lstStyle>
            <a:lvl1pPr algn="l">
              <a:defRPr sz="5200"/>
            </a:lvl1pPr>
          </a:lstStyle>
          <a:p>
            <a:r>
              <a:rPr lang="en-US" dirty="0"/>
              <a:t>Click to edit Master title style</a:t>
            </a:r>
            <a:endParaRPr lang="nb-NO" dirty="0"/>
          </a:p>
        </p:txBody>
      </p:sp>
      <p:sp>
        <p:nvSpPr>
          <p:cNvPr id="4" name="Date Placeholder 3"/>
          <p:cNvSpPr>
            <a:spLocks noGrp="1"/>
          </p:cNvSpPr>
          <p:nvPr>
            <p:ph type="dt" sz="half" idx="10"/>
          </p:nvPr>
        </p:nvSpPr>
        <p:spPr/>
        <p:txBody>
          <a:bodyPr/>
          <a:lstStyle/>
          <a:p>
            <a:r>
              <a:rPr lang="nb-NO"/>
              <a:t>23.08.2019</a:t>
            </a:r>
          </a:p>
        </p:txBody>
      </p:sp>
      <p:sp>
        <p:nvSpPr>
          <p:cNvPr id="5" name="Footer Placeholder 4"/>
          <p:cNvSpPr>
            <a:spLocks noGrp="1"/>
          </p:cNvSpPr>
          <p:nvPr>
            <p:ph type="ftr" sz="quarter" idx="11"/>
          </p:nvPr>
        </p:nvSpPr>
        <p:spPr/>
        <p:txBody>
          <a:bodyPr/>
          <a:lstStyle/>
          <a:p>
            <a:r>
              <a:rPr lang="nb-NO"/>
              <a:t>DB1100 Databaser 1 – Tomas Sandnes</a:t>
            </a:r>
          </a:p>
        </p:txBody>
      </p:sp>
      <p:sp>
        <p:nvSpPr>
          <p:cNvPr id="6" name="Slide Number Placeholder 5"/>
          <p:cNvSpPr>
            <a:spLocks noGrp="1"/>
          </p:cNvSpPr>
          <p:nvPr>
            <p:ph type="sldNum" sz="quarter" idx="12"/>
          </p:nvPr>
        </p:nvSpPr>
        <p:spPr/>
        <p:txBody>
          <a:bodyPr/>
          <a:lstStyle/>
          <a:p>
            <a:fld id="{62F8C147-E5C9-4E5A-BFDA-02BE385E1D0E}" type="slidenum">
              <a:rPr lang="nb-NO" smtClean="0"/>
              <a:pPr/>
              <a:t>‹#›</a:t>
            </a:fld>
            <a:endParaRPr lang="nb-NO"/>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
            <a:ext cx="1834871" cy="1645594"/>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 y="5606545"/>
            <a:ext cx="12190441" cy="1251456"/>
          </a:xfrm>
          <a:prstGeom prst="rect">
            <a:avLst/>
          </a:prstGeom>
        </p:spPr>
      </p:pic>
    </p:spTree>
    <p:extLst>
      <p:ext uri="{BB962C8B-B14F-4D97-AF65-F5344CB8AC3E}">
        <p14:creationId xmlns:p14="http://schemas.microsoft.com/office/powerpoint/2010/main" val="9359891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elloms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tx1"/>
                </a:solidFill>
              </a:defRPr>
            </a:lvl1pPr>
          </a:lstStyle>
          <a:p>
            <a:r>
              <a:rPr lang="nb-NO"/>
              <a:t>23.08.2019</a:t>
            </a:r>
            <a:endParaRPr lang="nb-NO"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DB1100 Databaser 1 – Tomas Sandnes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62F8C147-E5C9-4E5A-BFDA-02BE385E1D0E}" type="slidenum">
              <a:rPr lang="nb-NO" smtClean="0"/>
              <a:pPr/>
              <a:t>‹#›</a:t>
            </a:fld>
            <a:endParaRPr lang="nb-NO" dirty="0"/>
          </a:p>
        </p:txBody>
      </p:sp>
      <p:sp>
        <p:nvSpPr>
          <p:cNvPr id="9" name="Title 1"/>
          <p:cNvSpPr>
            <a:spLocks noGrp="1"/>
          </p:cNvSpPr>
          <p:nvPr>
            <p:ph type="ctrTitle"/>
          </p:nvPr>
        </p:nvSpPr>
        <p:spPr>
          <a:xfrm>
            <a:off x="894344" y="2437958"/>
            <a:ext cx="10388136" cy="1135043"/>
          </a:xfrm>
        </p:spPr>
        <p:txBody>
          <a:bodyPr anchor="t">
            <a:noAutofit/>
          </a:bodyPr>
          <a:lstStyle>
            <a:lvl1pPr algn="l">
              <a:defRPr sz="5200">
                <a:solidFill>
                  <a:schemeClr val="tx1"/>
                </a:solidFill>
              </a:defRPr>
            </a:lvl1pPr>
          </a:lstStyle>
          <a:p>
            <a:r>
              <a:rPr lang="en-US" dirty="0"/>
              <a:t>Click to edit Master title style</a:t>
            </a:r>
            <a:endParaRPr lang="nb-NO" dirty="0"/>
          </a:p>
        </p:txBody>
      </p:sp>
      <p:sp>
        <p:nvSpPr>
          <p:cNvPr id="10" name="Subtitle 2"/>
          <p:cNvSpPr>
            <a:spLocks noGrp="1"/>
          </p:cNvSpPr>
          <p:nvPr>
            <p:ph type="subTitle" idx="1"/>
          </p:nvPr>
        </p:nvSpPr>
        <p:spPr>
          <a:xfrm>
            <a:off x="894122" y="3671476"/>
            <a:ext cx="10387895" cy="928867"/>
          </a:xfrm>
        </p:spPr>
        <p:txBody>
          <a:bodyPr>
            <a:normAutofit/>
          </a:bodyPr>
          <a:lstStyle>
            <a:lvl1pPr marL="0" indent="0" algn="l">
              <a:buNone/>
              <a:defRPr sz="1600" b="1">
                <a:solidFill>
                  <a:schemeClr val="tx1"/>
                </a:solidFill>
              </a:defRPr>
            </a:lvl1pPr>
            <a:lvl2pPr marL="407139" indent="0" algn="ctr">
              <a:buNone/>
              <a:defRPr>
                <a:solidFill>
                  <a:schemeClr val="tx1">
                    <a:tint val="75000"/>
                  </a:schemeClr>
                </a:solidFill>
              </a:defRPr>
            </a:lvl2pPr>
            <a:lvl3pPr marL="814279" indent="0" algn="ctr">
              <a:buNone/>
              <a:defRPr>
                <a:solidFill>
                  <a:schemeClr val="tx1">
                    <a:tint val="75000"/>
                  </a:schemeClr>
                </a:solidFill>
              </a:defRPr>
            </a:lvl3pPr>
            <a:lvl4pPr marL="1221417" indent="0" algn="ctr">
              <a:buNone/>
              <a:defRPr>
                <a:solidFill>
                  <a:schemeClr val="tx1">
                    <a:tint val="75000"/>
                  </a:schemeClr>
                </a:solidFill>
              </a:defRPr>
            </a:lvl4pPr>
            <a:lvl5pPr marL="1628556" indent="0" algn="ctr">
              <a:buNone/>
              <a:defRPr>
                <a:solidFill>
                  <a:schemeClr val="tx1">
                    <a:tint val="75000"/>
                  </a:schemeClr>
                </a:solidFill>
              </a:defRPr>
            </a:lvl5pPr>
            <a:lvl6pPr marL="2035696" indent="0" algn="ctr">
              <a:buNone/>
              <a:defRPr>
                <a:solidFill>
                  <a:schemeClr val="tx1">
                    <a:tint val="75000"/>
                  </a:schemeClr>
                </a:solidFill>
              </a:defRPr>
            </a:lvl6pPr>
            <a:lvl7pPr marL="2442835" indent="0" algn="ctr">
              <a:buNone/>
              <a:defRPr>
                <a:solidFill>
                  <a:schemeClr val="tx1">
                    <a:tint val="75000"/>
                  </a:schemeClr>
                </a:solidFill>
              </a:defRPr>
            </a:lvl7pPr>
            <a:lvl8pPr marL="2849974" indent="0" algn="ctr">
              <a:buNone/>
              <a:defRPr>
                <a:solidFill>
                  <a:schemeClr val="tx1">
                    <a:tint val="75000"/>
                  </a:schemeClr>
                </a:solidFill>
              </a:defRPr>
            </a:lvl8pPr>
            <a:lvl9pPr marL="3257114" indent="0" algn="ctr">
              <a:buNone/>
              <a:defRPr>
                <a:solidFill>
                  <a:schemeClr val="tx1">
                    <a:tint val="75000"/>
                  </a:schemeClr>
                </a:solidFill>
              </a:defRPr>
            </a:lvl9pPr>
          </a:lstStyle>
          <a:p>
            <a:r>
              <a:rPr lang="en-US" dirty="0"/>
              <a:t>Click to edit Master subtitle style</a:t>
            </a:r>
            <a:endParaRPr lang="nb-NO"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
            <a:ext cx="1834871" cy="1645594"/>
          </a:xfrm>
          <a:prstGeom prst="rect">
            <a:avLst/>
          </a:prstGeom>
        </p:spPr>
      </p:pic>
    </p:spTree>
    <p:extLst>
      <p:ext uri="{BB962C8B-B14F-4D97-AF65-F5344CB8AC3E}">
        <p14:creationId xmlns:p14="http://schemas.microsoft.com/office/powerpoint/2010/main" val="37935490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llomside #2">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tx1"/>
                </a:solidFill>
              </a:defRPr>
            </a:lvl1pPr>
          </a:lstStyle>
          <a:p>
            <a:r>
              <a:rPr lang="nb-NO"/>
              <a:t>23.08.2019</a:t>
            </a:r>
            <a:endParaRPr lang="nb-NO"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DB1100 Databaser 1 – Tomas Sandnes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62F8C147-E5C9-4E5A-BFDA-02BE385E1D0E}" type="slidenum">
              <a:rPr lang="nb-NO" smtClean="0"/>
              <a:pPr/>
              <a:t>‹#›</a:t>
            </a:fld>
            <a:endParaRPr lang="nb-NO"/>
          </a:p>
        </p:txBody>
      </p:sp>
      <p:sp>
        <p:nvSpPr>
          <p:cNvPr id="9" name="Title 1"/>
          <p:cNvSpPr>
            <a:spLocks noGrp="1"/>
          </p:cNvSpPr>
          <p:nvPr>
            <p:ph type="ctrTitle"/>
          </p:nvPr>
        </p:nvSpPr>
        <p:spPr>
          <a:xfrm>
            <a:off x="894344" y="2437958"/>
            <a:ext cx="10388136" cy="1135043"/>
          </a:xfrm>
        </p:spPr>
        <p:txBody>
          <a:bodyPr anchor="t">
            <a:noAutofit/>
          </a:bodyPr>
          <a:lstStyle>
            <a:lvl1pPr algn="l">
              <a:defRPr sz="5200">
                <a:solidFill>
                  <a:schemeClr val="tx1"/>
                </a:solidFill>
              </a:defRPr>
            </a:lvl1pPr>
          </a:lstStyle>
          <a:p>
            <a:r>
              <a:rPr lang="en-US" dirty="0"/>
              <a:t>Click to edit Master title style</a:t>
            </a:r>
            <a:endParaRPr lang="nb-NO" dirty="0"/>
          </a:p>
        </p:txBody>
      </p:sp>
      <p:sp>
        <p:nvSpPr>
          <p:cNvPr id="10" name="Subtitle 2"/>
          <p:cNvSpPr>
            <a:spLocks noGrp="1"/>
          </p:cNvSpPr>
          <p:nvPr>
            <p:ph type="subTitle" idx="1"/>
          </p:nvPr>
        </p:nvSpPr>
        <p:spPr>
          <a:xfrm>
            <a:off x="894122" y="3671476"/>
            <a:ext cx="10387895" cy="928867"/>
          </a:xfrm>
        </p:spPr>
        <p:txBody>
          <a:bodyPr>
            <a:normAutofit/>
          </a:bodyPr>
          <a:lstStyle>
            <a:lvl1pPr marL="0" indent="0" algn="l">
              <a:buNone/>
              <a:defRPr sz="1600" b="1">
                <a:solidFill>
                  <a:schemeClr val="tx1"/>
                </a:solidFill>
              </a:defRPr>
            </a:lvl1pPr>
            <a:lvl2pPr marL="407139" indent="0" algn="ctr">
              <a:buNone/>
              <a:defRPr>
                <a:solidFill>
                  <a:schemeClr val="tx1">
                    <a:tint val="75000"/>
                  </a:schemeClr>
                </a:solidFill>
              </a:defRPr>
            </a:lvl2pPr>
            <a:lvl3pPr marL="814279" indent="0" algn="ctr">
              <a:buNone/>
              <a:defRPr>
                <a:solidFill>
                  <a:schemeClr val="tx1">
                    <a:tint val="75000"/>
                  </a:schemeClr>
                </a:solidFill>
              </a:defRPr>
            </a:lvl3pPr>
            <a:lvl4pPr marL="1221417" indent="0" algn="ctr">
              <a:buNone/>
              <a:defRPr>
                <a:solidFill>
                  <a:schemeClr val="tx1">
                    <a:tint val="75000"/>
                  </a:schemeClr>
                </a:solidFill>
              </a:defRPr>
            </a:lvl4pPr>
            <a:lvl5pPr marL="1628556" indent="0" algn="ctr">
              <a:buNone/>
              <a:defRPr>
                <a:solidFill>
                  <a:schemeClr val="tx1">
                    <a:tint val="75000"/>
                  </a:schemeClr>
                </a:solidFill>
              </a:defRPr>
            </a:lvl5pPr>
            <a:lvl6pPr marL="2035696" indent="0" algn="ctr">
              <a:buNone/>
              <a:defRPr>
                <a:solidFill>
                  <a:schemeClr val="tx1">
                    <a:tint val="75000"/>
                  </a:schemeClr>
                </a:solidFill>
              </a:defRPr>
            </a:lvl6pPr>
            <a:lvl7pPr marL="2442835" indent="0" algn="ctr">
              <a:buNone/>
              <a:defRPr>
                <a:solidFill>
                  <a:schemeClr val="tx1">
                    <a:tint val="75000"/>
                  </a:schemeClr>
                </a:solidFill>
              </a:defRPr>
            </a:lvl7pPr>
            <a:lvl8pPr marL="2849974" indent="0" algn="ctr">
              <a:buNone/>
              <a:defRPr>
                <a:solidFill>
                  <a:schemeClr val="tx1">
                    <a:tint val="75000"/>
                  </a:schemeClr>
                </a:solidFill>
              </a:defRPr>
            </a:lvl8pPr>
            <a:lvl9pPr marL="3257114" indent="0" algn="ctr">
              <a:buNone/>
              <a:defRPr>
                <a:solidFill>
                  <a:schemeClr val="tx1">
                    <a:tint val="75000"/>
                  </a:schemeClr>
                </a:solidFill>
              </a:defRPr>
            </a:lvl9pPr>
          </a:lstStyle>
          <a:p>
            <a:r>
              <a:rPr lang="en-US" dirty="0"/>
              <a:t>Click to edit Master subtitle style</a:t>
            </a:r>
            <a:endParaRPr lang="nb-NO"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606545"/>
            <a:ext cx="12190441" cy="1251456"/>
          </a:xfrm>
          <a:prstGeom prst="rect">
            <a:avLst/>
          </a:prstGeom>
        </p:spPr>
      </p:pic>
    </p:spTree>
    <p:extLst>
      <p:ext uri="{BB962C8B-B14F-4D97-AF65-F5344CB8AC3E}">
        <p14:creationId xmlns:p14="http://schemas.microsoft.com/office/powerpoint/2010/main" val="18494629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steside">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874606" y="5726133"/>
            <a:ext cx="7439063" cy="719996"/>
          </a:xfrm>
        </p:spPr>
        <p:txBody>
          <a:bodyPr>
            <a:normAutofit/>
          </a:bodyPr>
          <a:lstStyle>
            <a:lvl1pPr marL="0" indent="0">
              <a:buNone/>
              <a:tabLst>
                <a:tab pos="1394418" algn="l"/>
              </a:tabLst>
              <a:defRPr sz="1100" b="1"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Navn	Tittel</a:t>
            </a:r>
            <a:br>
              <a:rPr lang="nb-NO" dirty="0"/>
            </a:br>
            <a:r>
              <a:rPr lang="nb-NO" dirty="0"/>
              <a:t>47 xxx xx xxx	navn@westerdals.no</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2"/>
            <a:ext cx="12190441" cy="5537490"/>
          </a:xfrm>
          <a:prstGeom prst="rect">
            <a:avLst/>
          </a:prstGeom>
        </p:spPr>
      </p:pic>
    </p:spTree>
    <p:extLst>
      <p:ext uri="{BB962C8B-B14F-4D97-AF65-F5344CB8AC3E}">
        <p14:creationId xmlns:p14="http://schemas.microsoft.com/office/powerpoint/2010/main" val="19934112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tellysbilde #3">
    <p:spTree>
      <p:nvGrpSpPr>
        <p:cNvPr id="1" name=""/>
        <p:cNvGrpSpPr/>
        <p:nvPr/>
      </p:nvGrpSpPr>
      <p:grpSpPr>
        <a:xfrm>
          <a:off x="0" y="0"/>
          <a:ext cx="0" cy="0"/>
          <a:chOff x="0" y="0"/>
          <a:chExt cx="0" cy="0"/>
        </a:xfrm>
      </p:grpSpPr>
      <p:sp>
        <p:nvSpPr>
          <p:cNvPr id="2" name="Title 1"/>
          <p:cNvSpPr>
            <a:spLocks noGrp="1"/>
          </p:cNvSpPr>
          <p:nvPr>
            <p:ph type="ctrTitle"/>
          </p:nvPr>
        </p:nvSpPr>
        <p:spPr>
          <a:xfrm>
            <a:off x="894344" y="2044056"/>
            <a:ext cx="10388136" cy="2359037"/>
          </a:xfrm>
        </p:spPr>
        <p:txBody>
          <a:bodyPr anchor="t">
            <a:noAutofit/>
          </a:bodyPr>
          <a:lstStyle>
            <a:lvl1pPr algn="l">
              <a:defRPr sz="5200"/>
            </a:lvl1pPr>
          </a:lstStyle>
          <a:p>
            <a:r>
              <a:rPr lang="en-US" dirty="0"/>
              <a:t>Click to edit Master title style</a:t>
            </a:r>
            <a:endParaRPr lang="nb-NO" dirty="0"/>
          </a:p>
        </p:txBody>
      </p:sp>
      <p:sp>
        <p:nvSpPr>
          <p:cNvPr id="4" name="Date Placeholder 3"/>
          <p:cNvSpPr>
            <a:spLocks noGrp="1"/>
          </p:cNvSpPr>
          <p:nvPr>
            <p:ph type="dt" sz="half" idx="10"/>
          </p:nvPr>
        </p:nvSpPr>
        <p:spPr/>
        <p:txBody>
          <a:bodyPr/>
          <a:lstStyle/>
          <a:p>
            <a:r>
              <a:rPr lang="nb-NO"/>
              <a:t>23.08.2019</a:t>
            </a:r>
          </a:p>
        </p:txBody>
      </p:sp>
      <p:sp>
        <p:nvSpPr>
          <p:cNvPr id="5" name="Footer Placeholder 4"/>
          <p:cNvSpPr>
            <a:spLocks noGrp="1"/>
          </p:cNvSpPr>
          <p:nvPr>
            <p:ph type="ftr" sz="quarter" idx="11"/>
          </p:nvPr>
        </p:nvSpPr>
        <p:spPr/>
        <p:txBody>
          <a:bodyPr/>
          <a:lstStyle/>
          <a:p>
            <a:r>
              <a:rPr lang="nb-NO"/>
              <a:t>DB1100 Databaser 1 – Tomas Sandnes</a:t>
            </a:r>
          </a:p>
        </p:txBody>
      </p:sp>
      <p:sp>
        <p:nvSpPr>
          <p:cNvPr id="6" name="Slide Number Placeholder 5"/>
          <p:cNvSpPr>
            <a:spLocks noGrp="1"/>
          </p:cNvSpPr>
          <p:nvPr>
            <p:ph type="sldNum" sz="quarter" idx="12"/>
          </p:nvPr>
        </p:nvSpPr>
        <p:spPr/>
        <p:txBody>
          <a:bodyPr/>
          <a:lstStyle/>
          <a:p>
            <a:fld id="{62F8C147-E5C9-4E5A-BFDA-02BE385E1D0E}" type="slidenum">
              <a:rPr lang="nb-NO" smtClean="0"/>
              <a:pPr/>
              <a:t>‹#›</a:t>
            </a:fld>
            <a:endParaRPr lang="nb-NO"/>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871204" cy="1609024"/>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 y="5631084"/>
            <a:ext cx="12190441" cy="1226919"/>
          </a:xfrm>
          <a:prstGeom prst="rect">
            <a:avLst/>
          </a:prstGeom>
        </p:spPr>
      </p:pic>
    </p:spTree>
    <p:extLst>
      <p:ext uri="{BB962C8B-B14F-4D97-AF65-F5344CB8AC3E}">
        <p14:creationId xmlns:p14="http://schemas.microsoft.com/office/powerpoint/2010/main" val="21709825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lloms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tx1"/>
                </a:solidFill>
              </a:defRPr>
            </a:lvl1pPr>
          </a:lstStyle>
          <a:p>
            <a:r>
              <a:rPr lang="nb-NO"/>
              <a:t>23.08.2019</a:t>
            </a:r>
            <a:endParaRPr lang="nb-NO"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DB1100 Databaser 1 – Tomas Sandnes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62F8C147-E5C9-4E5A-BFDA-02BE385E1D0E}" type="slidenum">
              <a:rPr lang="nb-NO" smtClean="0"/>
              <a:pPr/>
              <a:t>‹#›</a:t>
            </a:fld>
            <a:endParaRPr lang="nb-NO" dirty="0"/>
          </a:p>
        </p:txBody>
      </p:sp>
      <p:sp>
        <p:nvSpPr>
          <p:cNvPr id="9" name="Title 1"/>
          <p:cNvSpPr>
            <a:spLocks noGrp="1"/>
          </p:cNvSpPr>
          <p:nvPr>
            <p:ph type="ctrTitle"/>
          </p:nvPr>
        </p:nvSpPr>
        <p:spPr>
          <a:xfrm>
            <a:off x="894344" y="2437958"/>
            <a:ext cx="10388136" cy="1135043"/>
          </a:xfrm>
        </p:spPr>
        <p:txBody>
          <a:bodyPr anchor="t">
            <a:noAutofit/>
          </a:bodyPr>
          <a:lstStyle>
            <a:lvl1pPr algn="l">
              <a:defRPr sz="5200">
                <a:solidFill>
                  <a:schemeClr val="tx1"/>
                </a:solidFill>
              </a:defRPr>
            </a:lvl1pPr>
          </a:lstStyle>
          <a:p>
            <a:r>
              <a:rPr lang="en-US" dirty="0"/>
              <a:t>Click to edit Master title style</a:t>
            </a:r>
            <a:endParaRPr lang="nb-NO" dirty="0"/>
          </a:p>
        </p:txBody>
      </p:sp>
      <p:sp>
        <p:nvSpPr>
          <p:cNvPr id="10" name="Subtitle 2"/>
          <p:cNvSpPr>
            <a:spLocks noGrp="1"/>
          </p:cNvSpPr>
          <p:nvPr>
            <p:ph type="subTitle" idx="1"/>
          </p:nvPr>
        </p:nvSpPr>
        <p:spPr>
          <a:xfrm>
            <a:off x="894122" y="3671476"/>
            <a:ext cx="10387895" cy="928867"/>
          </a:xfrm>
        </p:spPr>
        <p:txBody>
          <a:bodyPr>
            <a:normAutofit/>
          </a:bodyPr>
          <a:lstStyle>
            <a:lvl1pPr marL="0" indent="0" algn="l">
              <a:buNone/>
              <a:defRPr sz="1600" b="1">
                <a:solidFill>
                  <a:schemeClr val="tx1"/>
                </a:solidFill>
              </a:defRPr>
            </a:lvl1pPr>
            <a:lvl2pPr marL="407139" indent="0" algn="ctr">
              <a:buNone/>
              <a:defRPr>
                <a:solidFill>
                  <a:schemeClr val="tx1">
                    <a:tint val="75000"/>
                  </a:schemeClr>
                </a:solidFill>
              </a:defRPr>
            </a:lvl2pPr>
            <a:lvl3pPr marL="814279" indent="0" algn="ctr">
              <a:buNone/>
              <a:defRPr>
                <a:solidFill>
                  <a:schemeClr val="tx1">
                    <a:tint val="75000"/>
                  </a:schemeClr>
                </a:solidFill>
              </a:defRPr>
            </a:lvl3pPr>
            <a:lvl4pPr marL="1221417" indent="0" algn="ctr">
              <a:buNone/>
              <a:defRPr>
                <a:solidFill>
                  <a:schemeClr val="tx1">
                    <a:tint val="75000"/>
                  </a:schemeClr>
                </a:solidFill>
              </a:defRPr>
            </a:lvl4pPr>
            <a:lvl5pPr marL="1628556" indent="0" algn="ctr">
              <a:buNone/>
              <a:defRPr>
                <a:solidFill>
                  <a:schemeClr val="tx1">
                    <a:tint val="75000"/>
                  </a:schemeClr>
                </a:solidFill>
              </a:defRPr>
            </a:lvl5pPr>
            <a:lvl6pPr marL="2035696" indent="0" algn="ctr">
              <a:buNone/>
              <a:defRPr>
                <a:solidFill>
                  <a:schemeClr val="tx1">
                    <a:tint val="75000"/>
                  </a:schemeClr>
                </a:solidFill>
              </a:defRPr>
            </a:lvl6pPr>
            <a:lvl7pPr marL="2442835" indent="0" algn="ctr">
              <a:buNone/>
              <a:defRPr>
                <a:solidFill>
                  <a:schemeClr val="tx1">
                    <a:tint val="75000"/>
                  </a:schemeClr>
                </a:solidFill>
              </a:defRPr>
            </a:lvl7pPr>
            <a:lvl8pPr marL="2849974" indent="0" algn="ctr">
              <a:buNone/>
              <a:defRPr>
                <a:solidFill>
                  <a:schemeClr val="tx1">
                    <a:tint val="75000"/>
                  </a:schemeClr>
                </a:solidFill>
              </a:defRPr>
            </a:lvl8pPr>
            <a:lvl9pPr marL="3257114" indent="0" algn="ctr">
              <a:buNone/>
              <a:defRPr>
                <a:solidFill>
                  <a:schemeClr val="tx1">
                    <a:tint val="75000"/>
                  </a:schemeClr>
                </a:solidFill>
              </a:defRPr>
            </a:lvl9pPr>
          </a:lstStyle>
          <a:p>
            <a:r>
              <a:rPr lang="en-US" dirty="0"/>
              <a:t>Click to edit Master subtitle style</a:t>
            </a:r>
            <a:endParaRPr lang="nb-NO"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871204" cy="1609024"/>
          </a:xfrm>
          <a:prstGeom prst="rect">
            <a:avLst/>
          </a:prstGeom>
        </p:spPr>
      </p:pic>
    </p:spTree>
    <p:extLst>
      <p:ext uri="{BB962C8B-B14F-4D97-AF65-F5344CB8AC3E}">
        <p14:creationId xmlns:p14="http://schemas.microsoft.com/office/powerpoint/2010/main" val="28191486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ellomside #2">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tx1"/>
                </a:solidFill>
              </a:defRPr>
            </a:lvl1pPr>
          </a:lstStyle>
          <a:p>
            <a:r>
              <a:rPr lang="nb-NO"/>
              <a:t>23.08.2019</a:t>
            </a:r>
            <a:endParaRPr lang="nb-NO"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DB1100 Databaser 1 – Tomas Sandnes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62F8C147-E5C9-4E5A-BFDA-02BE385E1D0E}" type="slidenum">
              <a:rPr lang="nb-NO" smtClean="0"/>
              <a:pPr/>
              <a:t>‹#›</a:t>
            </a:fld>
            <a:endParaRPr lang="nb-NO"/>
          </a:p>
        </p:txBody>
      </p:sp>
      <p:sp>
        <p:nvSpPr>
          <p:cNvPr id="9" name="Title 1"/>
          <p:cNvSpPr>
            <a:spLocks noGrp="1"/>
          </p:cNvSpPr>
          <p:nvPr>
            <p:ph type="ctrTitle"/>
          </p:nvPr>
        </p:nvSpPr>
        <p:spPr>
          <a:xfrm>
            <a:off x="894344" y="2437958"/>
            <a:ext cx="10388136" cy="1135043"/>
          </a:xfrm>
        </p:spPr>
        <p:txBody>
          <a:bodyPr anchor="t">
            <a:noAutofit/>
          </a:bodyPr>
          <a:lstStyle>
            <a:lvl1pPr algn="l">
              <a:defRPr sz="5200">
                <a:solidFill>
                  <a:schemeClr val="tx1"/>
                </a:solidFill>
              </a:defRPr>
            </a:lvl1pPr>
          </a:lstStyle>
          <a:p>
            <a:r>
              <a:rPr lang="en-US" dirty="0"/>
              <a:t>Click to edit Master title style</a:t>
            </a:r>
            <a:endParaRPr lang="nb-NO" dirty="0"/>
          </a:p>
        </p:txBody>
      </p:sp>
      <p:sp>
        <p:nvSpPr>
          <p:cNvPr id="10" name="Subtitle 2"/>
          <p:cNvSpPr>
            <a:spLocks noGrp="1"/>
          </p:cNvSpPr>
          <p:nvPr>
            <p:ph type="subTitle" idx="1"/>
          </p:nvPr>
        </p:nvSpPr>
        <p:spPr>
          <a:xfrm>
            <a:off x="894122" y="3671476"/>
            <a:ext cx="10387895" cy="928867"/>
          </a:xfrm>
        </p:spPr>
        <p:txBody>
          <a:bodyPr>
            <a:normAutofit/>
          </a:bodyPr>
          <a:lstStyle>
            <a:lvl1pPr marL="0" indent="0" algn="l">
              <a:buNone/>
              <a:defRPr sz="1600" b="1">
                <a:solidFill>
                  <a:schemeClr val="tx1"/>
                </a:solidFill>
              </a:defRPr>
            </a:lvl1pPr>
            <a:lvl2pPr marL="407139" indent="0" algn="ctr">
              <a:buNone/>
              <a:defRPr>
                <a:solidFill>
                  <a:schemeClr val="tx1">
                    <a:tint val="75000"/>
                  </a:schemeClr>
                </a:solidFill>
              </a:defRPr>
            </a:lvl2pPr>
            <a:lvl3pPr marL="814279" indent="0" algn="ctr">
              <a:buNone/>
              <a:defRPr>
                <a:solidFill>
                  <a:schemeClr val="tx1">
                    <a:tint val="75000"/>
                  </a:schemeClr>
                </a:solidFill>
              </a:defRPr>
            </a:lvl3pPr>
            <a:lvl4pPr marL="1221417" indent="0" algn="ctr">
              <a:buNone/>
              <a:defRPr>
                <a:solidFill>
                  <a:schemeClr val="tx1">
                    <a:tint val="75000"/>
                  </a:schemeClr>
                </a:solidFill>
              </a:defRPr>
            </a:lvl4pPr>
            <a:lvl5pPr marL="1628556" indent="0" algn="ctr">
              <a:buNone/>
              <a:defRPr>
                <a:solidFill>
                  <a:schemeClr val="tx1">
                    <a:tint val="75000"/>
                  </a:schemeClr>
                </a:solidFill>
              </a:defRPr>
            </a:lvl5pPr>
            <a:lvl6pPr marL="2035696" indent="0" algn="ctr">
              <a:buNone/>
              <a:defRPr>
                <a:solidFill>
                  <a:schemeClr val="tx1">
                    <a:tint val="75000"/>
                  </a:schemeClr>
                </a:solidFill>
              </a:defRPr>
            </a:lvl6pPr>
            <a:lvl7pPr marL="2442835" indent="0" algn="ctr">
              <a:buNone/>
              <a:defRPr>
                <a:solidFill>
                  <a:schemeClr val="tx1">
                    <a:tint val="75000"/>
                  </a:schemeClr>
                </a:solidFill>
              </a:defRPr>
            </a:lvl7pPr>
            <a:lvl8pPr marL="2849974" indent="0" algn="ctr">
              <a:buNone/>
              <a:defRPr>
                <a:solidFill>
                  <a:schemeClr val="tx1">
                    <a:tint val="75000"/>
                  </a:schemeClr>
                </a:solidFill>
              </a:defRPr>
            </a:lvl8pPr>
            <a:lvl9pPr marL="3257114" indent="0" algn="ctr">
              <a:buNone/>
              <a:defRPr>
                <a:solidFill>
                  <a:schemeClr val="tx1">
                    <a:tint val="75000"/>
                  </a:schemeClr>
                </a:solidFill>
              </a:defRPr>
            </a:lvl9pPr>
          </a:lstStyle>
          <a:p>
            <a:r>
              <a:rPr lang="en-US" dirty="0"/>
              <a:t>Click to edit Master subtitle style</a:t>
            </a:r>
            <a:endParaRPr lang="nb-NO"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631084"/>
            <a:ext cx="12190441" cy="1226919"/>
          </a:xfrm>
          <a:prstGeom prst="rect">
            <a:avLst/>
          </a:prstGeom>
        </p:spPr>
      </p:pic>
    </p:spTree>
    <p:extLst>
      <p:ext uri="{BB962C8B-B14F-4D97-AF65-F5344CB8AC3E}">
        <p14:creationId xmlns:p14="http://schemas.microsoft.com/office/powerpoint/2010/main" val="972374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slide #4">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5678659"/>
            <a:ext cx="12190076" cy="1179343"/>
          </a:xfrm>
          <a:prstGeom prst="rect">
            <a:avLst/>
          </a:prstGeom>
        </p:spPr>
      </p:pic>
      <p:sp>
        <p:nvSpPr>
          <p:cNvPr id="2" name="Title 1"/>
          <p:cNvSpPr>
            <a:spLocks noGrp="1"/>
          </p:cNvSpPr>
          <p:nvPr>
            <p:ph type="ctrTitle"/>
          </p:nvPr>
        </p:nvSpPr>
        <p:spPr>
          <a:xfrm>
            <a:off x="716971" y="2097009"/>
            <a:ext cx="10758060" cy="1672636"/>
          </a:xfrm>
        </p:spPr>
        <p:txBody>
          <a:bodyPr>
            <a:normAutofit/>
          </a:bodyPr>
          <a:lstStyle>
            <a:lvl1pPr algn="ctr">
              <a:defRPr sz="4500">
                <a:solidFill>
                  <a:schemeClr val="bg1"/>
                </a:solidFill>
              </a:defRPr>
            </a:lvl1pPr>
          </a:lstStyle>
          <a:p>
            <a:r>
              <a:rPr lang="en-US" dirty="0"/>
              <a:t>Click to edit Master title style</a:t>
            </a:r>
            <a:endParaRPr lang="nb-NO" dirty="0"/>
          </a:p>
        </p:txBody>
      </p:sp>
      <p:sp>
        <p:nvSpPr>
          <p:cNvPr id="3" name="Subtitle 2"/>
          <p:cNvSpPr>
            <a:spLocks noGrp="1"/>
          </p:cNvSpPr>
          <p:nvPr>
            <p:ph type="subTitle" idx="1"/>
          </p:nvPr>
        </p:nvSpPr>
        <p:spPr>
          <a:xfrm>
            <a:off x="716971" y="3904128"/>
            <a:ext cx="10758060" cy="928867"/>
          </a:xfrm>
        </p:spPr>
        <p:txBody>
          <a:bodyPr>
            <a:normAutofit/>
          </a:bodyPr>
          <a:lstStyle>
            <a:lvl1pPr marL="0" indent="0" algn="ctr">
              <a:buNone/>
              <a:defRPr sz="1600" b="1">
                <a:solidFill>
                  <a:schemeClr val="bg1"/>
                </a:solidFill>
              </a:defRPr>
            </a:lvl1pPr>
            <a:lvl2pPr marL="407139" indent="0" algn="ctr">
              <a:buNone/>
              <a:defRPr>
                <a:solidFill>
                  <a:schemeClr val="tx1">
                    <a:tint val="75000"/>
                  </a:schemeClr>
                </a:solidFill>
              </a:defRPr>
            </a:lvl2pPr>
            <a:lvl3pPr marL="814279" indent="0" algn="ctr">
              <a:buNone/>
              <a:defRPr>
                <a:solidFill>
                  <a:schemeClr val="tx1">
                    <a:tint val="75000"/>
                  </a:schemeClr>
                </a:solidFill>
              </a:defRPr>
            </a:lvl3pPr>
            <a:lvl4pPr marL="1221417" indent="0" algn="ctr">
              <a:buNone/>
              <a:defRPr>
                <a:solidFill>
                  <a:schemeClr val="tx1">
                    <a:tint val="75000"/>
                  </a:schemeClr>
                </a:solidFill>
              </a:defRPr>
            </a:lvl4pPr>
            <a:lvl5pPr marL="1628556" indent="0" algn="ctr">
              <a:buNone/>
              <a:defRPr>
                <a:solidFill>
                  <a:schemeClr val="tx1">
                    <a:tint val="75000"/>
                  </a:schemeClr>
                </a:solidFill>
              </a:defRPr>
            </a:lvl5pPr>
            <a:lvl6pPr marL="2035696" indent="0" algn="ctr">
              <a:buNone/>
              <a:defRPr>
                <a:solidFill>
                  <a:schemeClr val="tx1">
                    <a:tint val="75000"/>
                  </a:schemeClr>
                </a:solidFill>
              </a:defRPr>
            </a:lvl6pPr>
            <a:lvl7pPr marL="2442835" indent="0" algn="ctr">
              <a:buNone/>
              <a:defRPr>
                <a:solidFill>
                  <a:schemeClr val="tx1">
                    <a:tint val="75000"/>
                  </a:schemeClr>
                </a:solidFill>
              </a:defRPr>
            </a:lvl7pPr>
            <a:lvl8pPr marL="2849974" indent="0" algn="ctr">
              <a:buNone/>
              <a:defRPr>
                <a:solidFill>
                  <a:schemeClr val="tx1">
                    <a:tint val="75000"/>
                  </a:schemeClr>
                </a:solidFill>
              </a:defRPr>
            </a:lvl8pPr>
            <a:lvl9pPr marL="3257114" indent="0" algn="ctr">
              <a:buNone/>
              <a:defRPr>
                <a:solidFill>
                  <a:schemeClr val="tx1">
                    <a:tint val="75000"/>
                  </a:schemeClr>
                </a:solidFill>
              </a:defRPr>
            </a:lvl9pPr>
          </a:lstStyle>
          <a:p>
            <a:r>
              <a:rPr lang="en-US" dirty="0"/>
              <a:t>Click to edit Master subtitle style</a:t>
            </a:r>
            <a:endParaRPr lang="nb-NO" dirty="0"/>
          </a:p>
        </p:txBody>
      </p:sp>
      <p:sp>
        <p:nvSpPr>
          <p:cNvPr id="4" name="Date Placeholder 3"/>
          <p:cNvSpPr>
            <a:spLocks noGrp="1"/>
          </p:cNvSpPr>
          <p:nvPr>
            <p:ph type="dt" sz="half" idx="10"/>
          </p:nvPr>
        </p:nvSpPr>
        <p:spPr/>
        <p:txBody>
          <a:bodyPr/>
          <a:lstStyle>
            <a:lvl1pPr>
              <a:defRPr>
                <a:solidFill>
                  <a:schemeClr val="bg1"/>
                </a:solidFill>
              </a:defRPr>
            </a:lvl1pPr>
          </a:lstStyle>
          <a:p>
            <a:r>
              <a:rPr lang="nb-NO"/>
              <a:t>23.08.2019</a:t>
            </a:r>
          </a:p>
        </p:txBody>
      </p:sp>
      <p:sp>
        <p:nvSpPr>
          <p:cNvPr id="5" name="Footer Placeholder 4"/>
          <p:cNvSpPr>
            <a:spLocks noGrp="1"/>
          </p:cNvSpPr>
          <p:nvPr>
            <p:ph type="ftr" sz="quarter" idx="11"/>
          </p:nvPr>
        </p:nvSpPr>
        <p:spPr/>
        <p:txBody>
          <a:bodyPr/>
          <a:lstStyle>
            <a:lvl1pPr>
              <a:defRPr>
                <a:solidFill>
                  <a:schemeClr val="bg1"/>
                </a:solidFill>
              </a:defRPr>
            </a:lvl1pPr>
          </a:lstStyle>
          <a:p>
            <a:r>
              <a:rPr lang="nb-NO"/>
              <a:t>DB1100 Databaser 1 – Tomas Sandnes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2F8C147-E5C9-4E5A-BFDA-02BE385E1D0E}" type="slidenum">
              <a:rPr lang="nb-NO" smtClean="0"/>
              <a:pPr/>
              <a:t>‹#›</a:t>
            </a:fld>
            <a:endParaRPr lang="nb-NO"/>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 y="3"/>
            <a:ext cx="7121473" cy="2157555"/>
          </a:xfrm>
          <a:prstGeom prst="rect">
            <a:avLst/>
          </a:prstGeom>
        </p:spPr>
      </p:pic>
    </p:spTree>
    <p:extLst>
      <p:ext uri="{BB962C8B-B14F-4D97-AF65-F5344CB8AC3E}">
        <p14:creationId xmlns:p14="http://schemas.microsoft.com/office/powerpoint/2010/main" val="13147023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steside">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874606" y="5726133"/>
            <a:ext cx="7439063" cy="719996"/>
          </a:xfrm>
        </p:spPr>
        <p:txBody>
          <a:bodyPr>
            <a:normAutofit/>
          </a:bodyPr>
          <a:lstStyle>
            <a:lvl1pPr marL="0" indent="0">
              <a:buNone/>
              <a:tabLst>
                <a:tab pos="1394418" algn="l"/>
              </a:tabLst>
              <a:defRPr sz="1100" b="1"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Navn	Tittel</a:t>
            </a:r>
            <a:br>
              <a:rPr lang="nb-NO" dirty="0"/>
            </a:br>
            <a:r>
              <a:rPr lang="nb-NO" dirty="0"/>
              <a:t>47 xxx xx xxx	navn@westerdals.no</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2"/>
            <a:ext cx="12190441" cy="5537490"/>
          </a:xfrm>
          <a:prstGeom prst="rect">
            <a:avLst/>
          </a:prstGeom>
        </p:spPr>
      </p:pic>
    </p:spTree>
    <p:extLst>
      <p:ext uri="{BB962C8B-B14F-4D97-AF65-F5344CB8AC3E}">
        <p14:creationId xmlns:p14="http://schemas.microsoft.com/office/powerpoint/2010/main" val="933810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lide #5">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5678659"/>
            <a:ext cx="12190076" cy="1179343"/>
          </a:xfrm>
          <a:prstGeom prst="rect">
            <a:avLst/>
          </a:prstGeom>
        </p:spPr>
      </p:pic>
      <p:sp>
        <p:nvSpPr>
          <p:cNvPr id="4" name="Date Placeholder 3"/>
          <p:cNvSpPr>
            <a:spLocks noGrp="1"/>
          </p:cNvSpPr>
          <p:nvPr>
            <p:ph type="dt" sz="half" idx="10"/>
          </p:nvPr>
        </p:nvSpPr>
        <p:spPr/>
        <p:txBody>
          <a:bodyPr/>
          <a:lstStyle>
            <a:lvl1pPr>
              <a:defRPr>
                <a:solidFill>
                  <a:schemeClr val="bg1"/>
                </a:solidFill>
              </a:defRPr>
            </a:lvl1pPr>
          </a:lstStyle>
          <a:p>
            <a:r>
              <a:rPr lang="nb-NO"/>
              <a:t>23.08.2019</a:t>
            </a:r>
          </a:p>
        </p:txBody>
      </p:sp>
      <p:sp>
        <p:nvSpPr>
          <p:cNvPr id="5" name="Footer Placeholder 4"/>
          <p:cNvSpPr>
            <a:spLocks noGrp="1"/>
          </p:cNvSpPr>
          <p:nvPr>
            <p:ph type="ftr" sz="quarter" idx="11"/>
          </p:nvPr>
        </p:nvSpPr>
        <p:spPr/>
        <p:txBody>
          <a:bodyPr/>
          <a:lstStyle>
            <a:lvl1pPr>
              <a:defRPr>
                <a:solidFill>
                  <a:schemeClr val="bg1"/>
                </a:solidFill>
              </a:defRPr>
            </a:lvl1pPr>
          </a:lstStyle>
          <a:p>
            <a:r>
              <a:rPr lang="nb-NO"/>
              <a:t>DB1100 Databaser 1 – Tomas Sandnes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2F8C147-E5C9-4E5A-BFDA-02BE385E1D0E}" type="slidenum">
              <a:rPr lang="nb-NO" smtClean="0"/>
              <a:pPr/>
              <a:t>‹#›</a:t>
            </a:fld>
            <a:endParaRPr lang="nb-NO"/>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1"/>
            <a:ext cx="2725053" cy="1289049"/>
          </a:xfrm>
          <a:prstGeom prst="rect">
            <a:avLst/>
          </a:prstGeom>
        </p:spPr>
      </p:pic>
      <p:sp>
        <p:nvSpPr>
          <p:cNvPr id="11" name="Title 1"/>
          <p:cNvSpPr>
            <a:spLocks noGrp="1"/>
          </p:cNvSpPr>
          <p:nvPr>
            <p:ph type="ctrTitle"/>
          </p:nvPr>
        </p:nvSpPr>
        <p:spPr>
          <a:xfrm>
            <a:off x="894344" y="2437959"/>
            <a:ext cx="10388136" cy="2359037"/>
          </a:xfrm>
        </p:spPr>
        <p:txBody>
          <a:bodyPr anchor="t">
            <a:noAutofit/>
          </a:bodyPr>
          <a:lstStyle>
            <a:lvl1pPr algn="l">
              <a:defRPr sz="5200">
                <a:solidFill>
                  <a:schemeClr val="bg1"/>
                </a:solidFill>
              </a:defRPr>
            </a:lvl1pPr>
          </a:lstStyle>
          <a:p>
            <a:r>
              <a:rPr lang="en-US" dirty="0"/>
              <a:t>Click to edit Master title style</a:t>
            </a:r>
            <a:endParaRPr lang="nb-NO" dirty="0"/>
          </a:p>
        </p:txBody>
      </p:sp>
    </p:spTree>
    <p:extLst>
      <p:ext uri="{BB962C8B-B14F-4D97-AF65-F5344CB8AC3E}">
        <p14:creationId xmlns:p14="http://schemas.microsoft.com/office/powerpoint/2010/main" val="292792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slide #6">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r>
              <a:rPr lang="nb-NO"/>
              <a:t>23.08.2019</a:t>
            </a:r>
          </a:p>
        </p:txBody>
      </p:sp>
      <p:sp>
        <p:nvSpPr>
          <p:cNvPr id="5" name="Footer Placeholder 4"/>
          <p:cNvSpPr>
            <a:spLocks noGrp="1"/>
          </p:cNvSpPr>
          <p:nvPr>
            <p:ph type="ftr" sz="quarter" idx="11"/>
          </p:nvPr>
        </p:nvSpPr>
        <p:spPr/>
        <p:txBody>
          <a:bodyPr/>
          <a:lstStyle>
            <a:lvl1pPr>
              <a:defRPr>
                <a:solidFill>
                  <a:schemeClr val="bg1"/>
                </a:solidFill>
              </a:defRPr>
            </a:lvl1pPr>
          </a:lstStyle>
          <a:p>
            <a:r>
              <a:rPr lang="nb-NO"/>
              <a:t>DB1100 Databaser 1 – Tomas Sandnes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2F8C147-E5C9-4E5A-BFDA-02BE385E1D0E}" type="slidenum">
              <a:rPr lang="nb-NO" smtClean="0"/>
              <a:pPr/>
              <a:t>‹#›</a:t>
            </a:fld>
            <a:endParaRPr lang="nb-NO"/>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2725053" cy="1289049"/>
          </a:xfrm>
          <a:prstGeom prst="rect">
            <a:avLst/>
          </a:prstGeom>
        </p:spPr>
      </p:pic>
      <p:sp>
        <p:nvSpPr>
          <p:cNvPr id="8" name="Title 1"/>
          <p:cNvSpPr>
            <a:spLocks noGrp="1"/>
          </p:cNvSpPr>
          <p:nvPr>
            <p:ph type="ctrTitle"/>
          </p:nvPr>
        </p:nvSpPr>
        <p:spPr>
          <a:xfrm>
            <a:off x="894344" y="2044056"/>
            <a:ext cx="10388136" cy="2359037"/>
          </a:xfrm>
        </p:spPr>
        <p:txBody>
          <a:bodyPr anchor="t">
            <a:noAutofit/>
          </a:bodyPr>
          <a:lstStyle>
            <a:lvl1pPr algn="l">
              <a:defRPr sz="5200">
                <a:solidFill>
                  <a:schemeClr val="bg1"/>
                </a:solidFill>
              </a:defRPr>
            </a:lvl1pPr>
          </a:lstStyle>
          <a:p>
            <a:r>
              <a:rPr lang="en-US" dirty="0"/>
              <a:t>Click to edit Master title style</a:t>
            </a:r>
            <a:endParaRPr lang="nb-NO"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 y="5559812"/>
            <a:ext cx="12190076" cy="1298190"/>
          </a:xfrm>
          <a:prstGeom prst="rect">
            <a:avLst/>
          </a:prstGeom>
        </p:spPr>
      </p:pic>
    </p:spTree>
    <p:extLst>
      <p:ext uri="{BB962C8B-B14F-4D97-AF65-F5344CB8AC3E}">
        <p14:creationId xmlns:p14="http://schemas.microsoft.com/office/powerpoint/2010/main" val="375340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llomside">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r>
              <a:rPr lang="nb-NO"/>
              <a:t>23.08.2019</a:t>
            </a:r>
            <a:endParaRPr lang="nb-NO"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nb-NO"/>
              <a:t>DB1100 Databaser 1 – Tomas Sandnes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2F8C147-E5C9-4E5A-BFDA-02BE385E1D0E}" type="slidenum">
              <a:rPr lang="nb-NO" smtClean="0"/>
              <a:pPr/>
              <a:t>‹#›</a:t>
            </a:fld>
            <a:endParaRPr lang="nb-NO"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2725053" cy="1289049"/>
          </a:xfrm>
          <a:prstGeom prst="rect">
            <a:avLst/>
          </a:prstGeom>
        </p:spPr>
      </p:pic>
      <p:sp>
        <p:nvSpPr>
          <p:cNvPr id="9" name="Title 1"/>
          <p:cNvSpPr>
            <a:spLocks noGrp="1"/>
          </p:cNvSpPr>
          <p:nvPr>
            <p:ph type="ctrTitle"/>
          </p:nvPr>
        </p:nvSpPr>
        <p:spPr>
          <a:xfrm>
            <a:off x="894344" y="2437958"/>
            <a:ext cx="10388136" cy="1135043"/>
          </a:xfrm>
        </p:spPr>
        <p:txBody>
          <a:bodyPr anchor="t">
            <a:noAutofit/>
          </a:bodyPr>
          <a:lstStyle>
            <a:lvl1pPr algn="l">
              <a:defRPr sz="5200">
                <a:solidFill>
                  <a:schemeClr val="bg1"/>
                </a:solidFill>
              </a:defRPr>
            </a:lvl1pPr>
          </a:lstStyle>
          <a:p>
            <a:r>
              <a:rPr lang="en-US" dirty="0"/>
              <a:t>Click to edit Master title style</a:t>
            </a:r>
            <a:endParaRPr lang="nb-NO" dirty="0"/>
          </a:p>
        </p:txBody>
      </p:sp>
      <p:sp>
        <p:nvSpPr>
          <p:cNvPr id="10" name="Subtitle 2"/>
          <p:cNvSpPr>
            <a:spLocks noGrp="1"/>
          </p:cNvSpPr>
          <p:nvPr>
            <p:ph type="subTitle" idx="1"/>
          </p:nvPr>
        </p:nvSpPr>
        <p:spPr>
          <a:xfrm>
            <a:off x="894122" y="3671476"/>
            <a:ext cx="10387895" cy="928867"/>
          </a:xfrm>
        </p:spPr>
        <p:txBody>
          <a:bodyPr>
            <a:normAutofit/>
          </a:bodyPr>
          <a:lstStyle>
            <a:lvl1pPr marL="0" indent="0" algn="l">
              <a:buNone/>
              <a:defRPr sz="1600" b="1">
                <a:solidFill>
                  <a:schemeClr val="bg1"/>
                </a:solidFill>
              </a:defRPr>
            </a:lvl1pPr>
            <a:lvl2pPr marL="407139" indent="0" algn="ctr">
              <a:buNone/>
              <a:defRPr>
                <a:solidFill>
                  <a:schemeClr val="tx1">
                    <a:tint val="75000"/>
                  </a:schemeClr>
                </a:solidFill>
              </a:defRPr>
            </a:lvl2pPr>
            <a:lvl3pPr marL="814279" indent="0" algn="ctr">
              <a:buNone/>
              <a:defRPr>
                <a:solidFill>
                  <a:schemeClr val="tx1">
                    <a:tint val="75000"/>
                  </a:schemeClr>
                </a:solidFill>
              </a:defRPr>
            </a:lvl3pPr>
            <a:lvl4pPr marL="1221417" indent="0" algn="ctr">
              <a:buNone/>
              <a:defRPr>
                <a:solidFill>
                  <a:schemeClr val="tx1">
                    <a:tint val="75000"/>
                  </a:schemeClr>
                </a:solidFill>
              </a:defRPr>
            </a:lvl4pPr>
            <a:lvl5pPr marL="1628556" indent="0" algn="ctr">
              <a:buNone/>
              <a:defRPr>
                <a:solidFill>
                  <a:schemeClr val="tx1">
                    <a:tint val="75000"/>
                  </a:schemeClr>
                </a:solidFill>
              </a:defRPr>
            </a:lvl5pPr>
            <a:lvl6pPr marL="2035696" indent="0" algn="ctr">
              <a:buNone/>
              <a:defRPr>
                <a:solidFill>
                  <a:schemeClr val="tx1">
                    <a:tint val="75000"/>
                  </a:schemeClr>
                </a:solidFill>
              </a:defRPr>
            </a:lvl6pPr>
            <a:lvl7pPr marL="2442835" indent="0" algn="ctr">
              <a:buNone/>
              <a:defRPr>
                <a:solidFill>
                  <a:schemeClr val="tx1">
                    <a:tint val="75000"/>
                  </a:schemeClr>
                </a:solidFill>
              </a:defRPr>
            </a:lvl7pPr>
            <a:lvl8pPr marL="2849974" indent="0" algn="ctr">
              <a:buNone/>
              <a:defRPr>
                <a:solidFill>
                  <a:schemeClr val="tx1">
                    <a:tint val="75000"/>
                  </a:schemeClr>
                </a:solidFill>
              </a:defRPr>
            </a:lvl8pPr>
            <a:lvl9pPr marL="3257114" indent="0" algn="ctr">
              <a:buNone/>
              <a:defRPr>
                <a:solidFill>
                  <a:schemeClr val="tx1">
                    <a:tint val="75000"/>
                  </a:schemeClr>
                </a:solidFill>
              </a:defRPr>
            </a:lvl9pPr>
          </a:lstStyle>
          <a:p>
            <a:r>
              <a:rPr lang="en-US" dirty="0"/>
              <a:t>Click to edit Master subtitle style</a:t>
            </a:r>
            <a:endParaRPr lang="nb-NO" dirty="0"/>
          </a:p>
        </p:txBody>
      </p:sp>
    </p:spTree>
    <p:extLst>
      <p:ext uri="{BB962C8B-B14F-4D97-AF65-F5344CB8AC3E}">
        <p14:creationId xmlns:p14="http://schemas.microsoft.com/office/powerpoint/2010/main" val="2454351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llomside #2">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tx1"/>
                </a:solidFill>
              </a:defRPr>
            </a:lvl1pPr>
          </a:lstStyle>
          <a:p>
            <a:r>
              <a:rPr lang="nb-NO"/>
              <a:t>23.08.2019</a:t>
            </a:r>
            <a:endParaRPr lang="nb-NO"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DB1100 Databaser 1 – Tomas Sandnes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62F8C147-E5C9-4E5A-BFDA-02BE385E1D0E}" type="slidenum">
              <a:rPr lang="nb-NO" smtClean="0"/>
              <a:pPr/>
              <a:t>‹#›</a:t>
            </a:fld>
            <a:endParaRPr lang="nb-NO"/>
          </a:p>
        </p:txBody>
      </p:sp>
      <p:sp>
        <p:nvSpPr>
          <p:cNvPr id="9" name="Title 1"/>
          <p:cNvSpPr>
            <a:spLocks noGrp="1"/>
          </p:cNvSpPr>
          <p:nvPr>
            <p:ph type="ctrTitle"/>
          </p:nvPr>
        </p:nvSpPr>
        <p:spPr>
          <a:xfrm>
            <a:off x="894344" y="2437958"/>
            <a:ext cx="10388136" cy="1135043"/>
          </a:xfrm>
        </p:spPr>
        <p:txBody>
          <a:bodyPr anchor="t">
            <a:noAutofit/>
          </a:bodyPr>
          <a:lstStyle>
            <a:lvl1pPr algn="l">
              <a:defRPr sz="5200">
                <a:solidFill>
                  <a:schemeClr val="tx1"/>
                </a:solidFill>
              </a:defRPr>
            </a:lvl1pPr>
          </a:lstStyle>
          <a:p>
            <a:r>
              <a:rPr lang="en-US" dirty="0"/>
              <a:t>Click to edit Master title style</a:t>
            </a:r>
            <a:endParaRPr lang="nb-NO" dirty="0"/>
          </a:p>
        </p:txBody>
      </p:sp>
      <p:sp>
        <p:nvSpPr>
          <p:cNvPr id="10" name="Subtitle 2"/>
          <p:cNvSpPr>
            <a:spLocks noGrp="1"/>
          </p:cNvSpPr>
          <p:nvPr>
            <p:ph type="subTitle" idx="1"/>
          </p:nvPr>
        </p:nvSpPr>
        <p:spPr>
          <a:xfrm>
            <a:off x="894122" y="3671476"/>
            <a:ext cx="10387895" cy="928867"/>
          </a:xfrm>
        </p:spPr>
        <p:txBody>
          <a:bodyPr>
            <a:normAutofit/>
          </a:bodyPr>
          <a:lstStyle>
            <a:lvl1pPr marL="0" indent="0" algn="l">
              <a:buNone/>
              <a:defRPr sz="1600" b="1">
                <a:solidFill>
                  <a:schemeClr val="tx1"/>
                </a:solidFill>
              </a:defRPr>
            </a:lvl1pPr>
            <a:lvl2pPr marL="407139" indent="0" algn="ctr">
              <a:buNone/>
              <a:defRPr>
                <a:solidFill>
                  <a:schemeClr val="tx1">
                    <a:tint val="75000"/>
                  </a:schemeClr>
                </a:solidFill>
              </a:defRPr>
            </a:lvl2pPr>
            <a:lvl3pPr marL="814279" indent="0" algn="ctr">
              <a:buNone/>
              <a:defRPr>
                <a:solidFill>
                  <a:schemeClr val="tx1">
                    <a:tint val="75000"/>
                  </a:schemeClr>
                </a:solidFill>
              </a:defRPr>
            </a:lvl3pPr>
            <a:lvl4pPr marL="1221417" indent="0" algn="ctr">
              <a:buNone/>
              <a:defRPr>
                <a:solidFill>
                  <a:schemeClr val="tx1">
                    <a:tint val="75000"/>
                  </a:schemeClr>
                </a:solidFill>
              </a:defRPr>
            </a:lvl4pPr>
            <a:lvl5pPr marL="1628556" indent="0" algn="ctr">
              <a:buNone/>
              <a:defRPr>
                <a:solidFill>
                  <a:schemeClr val="tx1">
                    <a:tint val="75000"/>
                  </a:schemeClr>
                </a:solidFill>
              </a:defRPr>
            </a:lvl5pPr>
            <a:lvl6pPr marL="2035696" indent="0" algn="ctr">
              <a:buNone/>
              <a:defRPr>
                <a:solidFill>
                  <a:schemeClr val="tx1">
                    <a:tint val="75000"/>
                  </a:schemeClr>
                </a:solidFill>
              </a:defRPr>
            </a:lvl6pPr>
            <a:lvl7pPr marL="2442835" indent="0" algn="ctr">
              <a:buNone/>
              <a:defRPr>
                <a:solidFill>
                  <a:schemeClr val="tx1">
                    <a:tint val="75000"/>
                  </a:schemeClr>
                </a:solidFill>
              </a:defRPr>
            </a:lvl7pPr>
            <a:lvl8pPr marL="2849974" indent="0" algn="ctr">
              <a:buNone/>
              <a:defRPr>
                <a:solidFill>
                  <a:schemeClr val="tx1">
                    <a:tint val="75000"/>
                  </a:schemeClr>
                </a:solidFill>
              </a:defRPr>
            </a:lvl8pPr>
            <a:lvl9pPr marL="3257114" indent="0" algn="ctr">
              <a:buNone/>
              <a:defRPr>
                <a:solidFill>
                  <a:schemeClr val="tx1">
                    <a:tint val="75000"/>
                  </a:schemeClr>
                </a:solidFill>
              </a:defRPr>
            </a:lvl9pPr>
          </a:lstStyle>
          <a:p>
            <a:r>
              <a:rPr lang="en-US" dirty="0"/>
              <a:t>Click to edit Master subtitle style</a:t>
            </a:r>
            <a:endParaRPr lang="nb-NO"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2652385" cy="1206767"/>
          </a:xfrm>
          <a:prstGeom prst="rect">
            <a:avLst/>
          </a:prstGeom>
        </p:spPr>
      </p:pic>
    </p:spTree>
    <p:extLst>
      <p:ext uri="{BB962C8B-B14F-4D97-AF65-F5344CB8AC3E}">
        <p14:creationId xmlns:p14="http://schemas.microsoft.com/office/powerpoint/2010/main" val="89690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llomside #3">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tx1"/>
                </a:solidFill>
              </a:defRPr>
            </a:lvl1pPr>
          </a:lstStyle>
          <a:p>
            <a:r>
              <a:rPr lang="nb-NO"/>
              <a:t>23.08.2019</a:t>
            </a:r>
            <a:endParaRPr lang="nb-NO"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nb-NO"/>
              <a:t>DB1100 Databaser 1 – Tomas Sandnes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62F8C147-E5C9-4E5A-BFDA-02BE385E1D0E}" type="slidenum">
              <a:rPr lang="nb-NO" smtClean="0"/>
              <a:pPr/>
              <a:t>‹#›</a:t>
            </a:fld>
            <a:endParaRPr lang="nb-NO"/>
          </a:p>
        </p:txBody>
      </p:sp>
      <p:sp>
        <p:nvSpPr>
          <p:cNvPr id="9" name="Title 1"/>
          <p:cNvSpPr>
            <a:spLocks noGrp="1"/>
          </p:cNvSpPr>
          <p:nvPr>
            <p:ph type="ctrTitle"/>
          </p:nvPr>
        </p:nvSpPr>
        <p:spPr>
          <a:xfrm>
            <a:off x="894344" y="2437958"/>
            <a:ext cx="10388136" cy="1135043"/>
          </a:xfrm>
        </p:spPr>
        <p:txBody>
          <a:bodyPr anchor="t">
            <a:noAutofit/>
          </a:bodyPr>
          <a:lstStyle>
            <a:lvl1pPr algn="l">
              <a:defRPr sz="5200">
                <a:solidFill>
                  <a:schemeClr val="tx1"/>
                </a:solidFill>
              </a:defRPr>
            </a:lvl1pPr>
          </a:lstStyle>
          <a:p>
            <a:r>
              <a:rPr lang="en-US" dirty="0"/>
              <a:t>Click to edit Master title style</a:t>
            </a:r>
            <a:endParaRPr lang="nb-NO" dirty="0"/>
          </a:p>
        </p:txBody>
      </p:sp>
      <p:sp>
        <p:nvSpPr>
          <p:cNvPr id="10" name="Subtitle 2"/>
          <p:cNvSpPr>
            <a:spLocks noGrp="1"/>
          </p:cNvSpPr>
          <p:nvPr>
            <p:ph type="subTitle" idx="1"/>
          </p:nvPr>
        </p:nvSpPr>
        <p:spPr>
          <a:xfrm>
            <a:off x="894122" y="3671476"/>
            <a:ext cx="10387895" cy="928867"/>
          </a:xfrm>
        </p:spPr>
        <p:txBody>
          <a:bodyPr>
            <a:normAutofit/>
          </a:bodyPr>
          <a:lstStyle>
            <a:lvl1pPr marL="0" indent="0" algn="l">
              <a:buNone/>
              <a:defRPr sz="1600" b="1">
                <a:solidFill>
                  <a:schemeClr val="tx1"/>
                </a:solidFill>
              </a:defRPr>
            </a:lvl1pPr>
            <a:lvl2pPr marL="407139" indent="0" algn="ctr">
              <a:buNone/>
              <a:defRPr>
                <a:solidFill>
                  <a:schemeClr val="tx1">
                    <a:tint val="75000"/>
                  </a:schemeClr>
                </a:solidFill>
              </a:defRPr>
            </a:lvl2pPr>
            <a:lvl3pPr marL="814279" indent="0" algn="ctr">
              <a:buNone/>
              <a:defRPr>
                <a:solidFill>
                  <a:schemeClr val="tx1">
                    <a:tint val="75000"/>
                  </a:schemeClr>
                </a:solidFill>
              </a:defRPr>
            </a:lvl3pPr>
            <a:lvl4pPr marL="1221417" indent="0" algn="ctr">
              <a:buNone/>
              <a:defRPr>
                <a:solidFill>
                  <a:schemeClr val="tx1">
                    <a:tint val="75000"/>
                  </a:schemeClr>
                </a:solidFill>
              </a:defRPr>
            </a:lvl4pPr>
            <a:lvl5pPr marL="1628556" indent="0" algn="ctr">
              <a:buNone/>
              <a:defRPr>
                <a:solidFill>
                  <a:schemeClr val="tx1">
                    <a:tint val="75000"/>
                  </a:schemeClr>
                </a:solidFill>
              </a:defRPr>
            </a:lvl5pPr>
            <a:lvl6pPr marL="2035696" indent="0" algn="ctr">
              <a:buNone/>
              <a:defRPr>
                <a:solidFill>
                  <a:schemeClr val="tx1">
                    <a:tint val="75000"/>
                  </a:schemeClr>
                </a:solidFill>
              </a:defRPr>
            </a:lvl6pPr>
            <a:lvl7pPr marL="2442835" indent="0" algn="ctr">
              <a:buNone/>
              <a:defRPr>
                <a:solidFill>
                  <a:schemeClr val="tx1">
                    <a:tint val="75000"/>
                  </a:schemeClr>
                </a:solidFill>
              </a:defRPr>
            </a:lvl7pPr>
            <a:lvl8pPr marL="2849974" indent="0" algn="ctr">
              <a:buNone/>
              <a:defRPr>
                <a:solidFill>
                  <a:schemeClr val="tx1">
                    <a:tint val="75000"/>
                  </a:schemeClr>
                </a:solidFill>
              </a:defRPr>
            </a:lvl8pPr>
            <a:lvl9pPr marL="3257114" indent="0" algn="ctr">
              <a:buNone/>
              <a:defRPr>
                <a:solidFill>
                  <a:schemeClr val="tx1">
                    <a:tint val="75000"/>
                  </a:schemeClr>
                </a:solidFill>
              </a:defRPr>
            </a:lvl9pPr>
          </a:lstStyle>
          <a:p>
            <a:r>
              <a:rPr lang="en-US" dirty="0"/>
              <a:t>Click to edit Master subtitle style</a:t>
            </a:r>
            <a:endParaRPr lang="nb-NO" dirty="0"/>
          </a:p>
        </p:txBody>
      </p:sp>
    </p:spTree>
    <p:extLst>
      <p:ext uri="{BB962C8B-B14F-4D97-AF65-F5344CB8AC3E}">
        <p14:creationId xmlns:p14="http://schemas.microsoft.com/office/powerpoint/2010/main" val="934543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theme" Target="../theme/theme2.xml"/><Relationship Id="rId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theme" Target="../theme/theme3.xml"/><Relationship Id="rId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theme" Target="../theme/theme4.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3135" y="274639"/>
            <a:ext cx="10758187" cy="1143000"/>
          </a:xfrm>
          <a:prstGeom prst="rect">
            <a:avLst/>
          </a:prstGeom>
        </p:spPr>
        <p:txBody>
          <a:bodyPr vert="horz" lIns="0" tIns="0" rIns="0" bIns="0" rtlCol="0" anchor="b">
            <a:normAutofit/>
          </a:bodyPr>
          <a:lstStyle/>
          <a:p>
            <a:r>
              <a:rPr lang="en-US" dirty="0"/>
              <a:t>Click to edit Master title style</a:t>
            </a:r>
            <a:endParaRPr lang="nb-NO" dirty="0"/>
          </a:p>
        </p:txBody>
      </p:sp>
      <p:sp>
        <p:nvSpPr>
          <p:cNvPr id="3" name="Text Placeholder 2"/>
          <p:cNvSpPr>
            <a:spLocks noGrp="1"/>
          </p:cNvSpPr>
          <p:nvPr>
            <p:ph type="body" idx="1"/>
          </p:nvPr>
        </p:nvSpPr>
        <p:spPr>
          <a:xfrm>
            <a:off x="703135" y="1871426"/>
            <a:ext cx="10758187" cy="4638496"/>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4" name="Date Placeholder 3"/>
          <p:cNvSpPr>
            <a:spLocks noGrp="1"/>
          </p:cNvSpPr>
          <p:nvPr>
            <p:ph type="dt" sz="half" idx="2"/>
          </p:nvPr>
        </p:nvSpPr>
        <p:spPr>
          <a:xfrm>
            <a:off x="702783" y="6603974"/>
            <a:ext cx="814815" cy="182537"/>
          </a:xfrm>
          <a:prstGeom prst="rect">
            <a:avLst/>
          </a:prstGeom>
        </p:spPr>
        <p:txBody>
          <a:bodyPr vert="horz" lIns="0" tIns="0" rIns="0" bIns="0" rtlCol="0" anchor="t"/>
          <a:lstStyle>
            <a:lvl1pPr algn="l">
              <a:defRPr sz="700">
                <a:solidFill>
                  <a:schemeClr val="tx1"/>
                </a:solidFill>
              </a:defRPr>
            </a:lvl1pPr>
          </a:lstStyle>
          <a:p>
            <a:r>
              <a:rPr lang="nb-NO"/>
              <a:t>23.08.2019</a:t>
            </a:r>
            <a:endParaRPr lang="nb-NO" dirty="0"/>
          </a:p>
        </p:txBody>
      </p:sp>
      <p:sp>
        <p:nvSpPr>
          <p:cNvPr id="5" name="Footer Placeholder 4"/>
          <p:cNvSpPr>
            <a:spLocks noGrp="1"/>
          </p:cNvSpPr>
          <p:nvPr>
            <p:ph type="ftr" sz="quarter" idx="3"/>
          </p:nvPr>
        </p:nvSpPr>
        <p:spPr>
          <a:xfrm>
            <a:off x="1589134" y="6603974"/>
            <a:ext cx="9013737" cy="182537"/>
          </a:xfrm>
          <a:prstGeom prst="rect">
            <a:avLst/>
          </a:prstGeom>
        </p:spPr>
        <p:txBody>
          <a:bodyPr vert="horz" lIns="0" tIns="0" rIns="0" bIns="0" rtlCol="0" anchor="t"/>
          <a:lstStyle>
            <a:lvl1pPr algn="ctr">
              <a:defRPr sz="700">
                <a:solidFill>
                  <a:schemeClr val="tx1"/>
                </a:solidFill>
              </a:defRPr>
            </a:lvl1pPr>
          </a:lstStyle>
          <a:p>
            <a:r>
              <a:rPr lang="nb-NO"/>
              <a:t>DB1100 Databaser 1 – Tomas Sandnes</a:t>
            </a:r>
            <a:endParaRPr lang="nb-NO" dirty="0"/>
          </a:p>
        </p:txBody>
      </p:sp>
      <p:sp>
        <p:nvSpPr>
          <p:cNvPr id="6" name="Slide Number Placeholder 5"/>
          <p:cNvSpPr>
            <a:spLocks noGrp="1"/>
          </p:cNvSpPr>
          <p:nvPr>
            <p:ph type="sldNum" sz="quarter" idx="4"/>
          </p:nvPr>
        </p:nvSpPr>
        <p:spPr>
          <a:xfrm>
            <a:off x="10710175" y="6603974"/>
            <a:ext cx="755519" cy="182537"/>
          </a:xfrm>
          <a:prstGeom prst="rect">
            <a:avLst/>
          </a:prstGeom>
        </p:spPr>
        <p:txBody>
          <a:bodyPr vert="horz" lIns="0" tIns="0" rIns="0" bIns="0" rtlCol="0" anchor="t"/>
          <a:lstStyle>
            <a:lvl1pPr algn="r">
              <a:defRPr sz="700">
                <a:solidFill>
                  <a:schemeClr val="tx1"/>
                </a:solidFill>
              </a:defRPr>
            </a:lvl1pPr>
          </a:lstStyle>
          <a:p>
            <a:fld id="{62F8C147-E5C9-4E5A-BFDA-02BE385E1D0E}" type="slidenum">
              <a:rPr lang="nb-NO" smtClean="0"/>
              <a:pPr/>
              <a:t>‹#›</a:t>
            </a:fld>
            <a:endParaRPr lang="nb-NO"/>
          </a:p>
        </p:txBody>
      </p:sp>
    </p:spTree>
    <p:extLst>
      <p:ext uri="{BB962C8B-B14F-4D97-AF65-F5344CB8AC3E}">
        <p14:creationId xmlns:p14="http://schemas.microsoft.com/office/powerpoint/2010/main" val="215980406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50" r:id="rId21"/>
    <p:sldLayoutId id="2147483651" r:id="rId22"/>
    <p:sldLayoutId id="2147483652" r:id="rId23"/>
    <p:sldLayoutId id="2147483653" r:id="rId24"/>
    <p:sldLayoutId id="2147483654" r:id="rId25"/>
    <p:sldLayoutId id="2147483655" r:id="rId26"/>
    <p:sldLayoutId id="2147483679" r:id="rId27"/>
    <p:sldLayoutId id="2147483680" r:id="rId28"/>
  </p:sldLayoutIdLst>
  <p:hf hdr="0"/>
  <p:txStyles>
    <p:titleStyle>
      <a:lvl1pPr algn="l" defTabSz="814279" rtl="0" eaLnBrk="1" latinLnBrk="0" hangingPunct="1">
        <a:spcBef>
          <a:spcPct val="0"/>
        </a:spcBef>
        <a:buNone/>
        <a:defRPr sz="2700" b="1" kern="1200">
          <a:solidFill>
            <a:schemeClr val="tx1"/>
          </a:solidFill>
          <a:latin typeface="+mj-lt"/>
          <a:ea typeface="+mj-ea"/>
          <a:cs typeface="+mj-cs"/>
        </a:defRPr>
      </a:lvl1pPr>
    </p:titleStyle>
    <p:bodyStyle>
      <a:lvl1pPr marL="214526" indent="-214526" algn="l" defTabSz="8142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1pPr>
      <a:lvl2pPr marL="661600" indent="-254461" algn="l" defTabSz="814279"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2pPr>
      <a:lvl3pPr marL="1017848" indent="-203569" algn="l" defTabSz="81427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3pPr>
      <a:lvl4pPr marL="1424987" indent="-203569" algn="l" defTabSz="814279" rtl="0" eaLnBrk="1" latinLnBrk="0" hangingPunct="1">
        <a:spcBef>
          <a:spcPct val="20000"/>
        </a:spcBef>
        <a:buFont typeface="Arial" panose="020B0604020202020204" pitchFamily="34" charset="0"/>
        <a:buChar char="–"/>
        <a:defRPr sz="1300" kern="1200">
          <a:solidFill>
            <a:schemeClr val="tx1"/>
          </a:solidFill>
          <a:latin typeface="+mn-lt"/>
          <a:ea typeface="+mn-ea"/>
          <a:cs typeface="+mn-cs"/>
        </a:defRPr>
      </a:lvl4pPr>
      <a:lvl5pPr marL="1832126" indent="-203569" algn="l" defTabSz="814279"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5pPr>
      <a:lvl6pPr marL="2239265" indent="-203569" algn="l" defTabSz="8142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46404" indent="-203569" algn="l" defTabSz="8142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53544" indent="-203569" algn="l" defTabSz="8142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0683" indent="-203569" algn="l" defTabSz="8142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814279" rtl="0" eaLnBrk="1" latinLnBrk="0" hangingPunct="1">
        <a:defRPr sz="1600" kern="1200">
          <a:solidFill>
            <a:schemeClr val="tx1"/>
          </a:solidFill>
          <a:latin typeface="+mn-lt"/>
          <a:ea typeface="+mn-ea"/>
          <a:cs typeface="+mn-cs"/>
        </a:defRPr>
      </a:lvl1pPr>
      <a:lvl2pPr marL="407139" algn="l" defTabSz="814279" rtl="0" eaLnBrk="1" latinLnBrk="0" hangingPunct="1">
        <a:defRPr sz="1600" kern="1200">
          <a:solidFill>
            <a:schemeClr val="tx1"/>
          </a:solidFill>
          <a:latin typeface="+mn-lt"/>
          <a:ea typeface="+mn-ea"/>
          <a:cs typeface="+mn-cs"/>
        </a:defRPr>
      </a:lvl2pPr>
      <a:lvl3pPr marL="814279" algn="l" defTabSz="814279" rtl="0" eaLnBrk="1" latinLnBrk="0" hangingPunct="1">
        <a:defRPr sz="1600" kern="1200">
          <a:solidFill>
            <a:schemeClr val="tx1"/>
          </a:solidFill>
          <a:latin typeface="+mn-lt"/>
          <a:ea typeface="+mn-ea"/>
          <a:cs typeface="+mn-cs"/>
        </a:defRPr>
      </a:lvl3pPr>
      <a:lvl4pPr marL="1221417" algn="l" defTabSz="814279" rtl="0" eaLnBrk="1" latinLnBrk="0" hangingPunct="1">
        <a:defRPr sz="1600" kern="1200">
          <a:solidFill>
            <a:schemeClr val="tx1"/>
          </a:solidFill>
          <a:latin typeface="+mn-lt"/>
          <a:ea typeface="+mn-ea"/>
          <a:cs typeface="+mn-cs"/>
        </a:defRPr>
      </a:lvl4pPr>
      <a:lvl5pPr marL="1628556" algn="l" defTabSz="814279" rtl="0" eaLnBrk="1" latinLnBrk="0" hangingPunct="1">
        <a:defRPr sz="1600" kern="1200">
          <a:solidFill>
            <a:schemeClr val="tx1"/>
          </a:solidFill>
          <a:latin typeface="+mn-lt"/>
          <a:ea typeface="+mn-ea"/>
          <a:cs typeface="+mn-cs"/>
        </a:defRPr>
      </a:lvl5pPr>
      <a:lvl6pPr marL="2035696" algn="l" defTabSz="814279" rtl="0" eaLnBrk="1" latinLnBrk="0" hangingPunct="1">
        <a:defRPr sz="1600" kern="1200">
          <a:solidFill>
            <a:schemeClr val="tx1"/>
          </a:solidFill>
          <a:latin typeface="+mn-lt"/>
          <a:ea typeface="+mn-ea"/>
          <a:cs typeface="+mn-cs"/>
        </a:defRPr>
      </a:lvl6pPr>
      <a:lvl7pPr marL="2442835" algn="l" defTabSz="814279" rtl="0" eaLnBrk="1" latinLnBrk="0" hangingPunct="1">
        <a:defRPr sz="1600" kern="1200">
          <a:solidFill>
            <a:schemeClr val="tx1"/>
          </a:solidFill>
          <a:latin typeface="+mn-lt"/>
          <a:ea typeface="+mn-ea"/>
          <a:cs typeface="+mn-cs"/>
        </a:defRPr>
      </a:lvl7pPr>
      <a:lvl8pPr marL="2849974" algn="l" defTabSz="814279" rtl="0" eaLnBrk="1" latinLnBrk="0" hangingPunct="1">
        <a:defRPr sz="1600" kern="1200">
          <a:solidFill>
            <a:schemeClr val="tx1"/>
          </a:solidFill>
          <a:latin typeface="+mn-lt"/>
          <a:ea typeface="+mn-ea"/>
          <a:cs typeface="+mn-cs"/>
        </a:defRPr>
      </a:lvl8pPr>
      <a:lvl9pPr marL="3257114" algn="l" defTabSz="814279"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3135" y="274639"/>
            <a:ext cx="10758187" cy="1143000"/>
          </a:xfrm>
          <a:prstGeom prst="rect">
            <a:avLst/>
          </a:prstGeom>
        </p:spPr>
        <p:txBody>
          <a:bodyPr vert="horz" lIns="0" tIns="0" rIns="0" bIns="0" rtlCol="0" anchor="b">
            <a:normAutofit/>
          </a:bodyPr>
          <a:lstStyle/>
          <a:p>
            <a:r>
              <a:rPr lang="en-US" dirty="0"/>
              <a:t>Click to edit Master title style</a:t>
            </a:r>
            <a:endParaRPr lang="nb-NO" dirty="0"/>
          </a:p>
        </p:txBody>
      </p:sp>
      <p:sp>
        <p:nvSpPr>
          <p:cNvPr id="3" name="Text Placeholder 2"/>
          <p:cNvSpPr>
            <a:spLocks noGrp="1"/>
          </p:cNvSpPr>
          <p:nvPr>
            <p:ph type="body" idx="1"/>
          </p:nvPr>
        </p:nvSpPr>
        <p:spPr>
          <a:xfrm>
            <a:off x="703135" y="1871426"/>
            <a:ext cx="10758187" cy="4638496"/>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4" name="Date Placeholder 3"/>
          <p:cNvSpPr>
            <a:spLocks noGrp="1"/>
          </p:cNvSpPr>
          <p:nvPr>
            <p:ph type="dt" sz="half" idx="2"/>
          </p:nvPr>
        </p:nvSpPr>
        <p:spPr>
          <a:xfrm>
            <a:off x="702783" y="6603974"/>
            <a:ext cx="814815" cy="182537"/>
          </a:xfrm>
          <a:prstGeom prst="rect">
            <a:avLst/>
          </a:prstGeom>
        </p:spPr>
        <p:txBody>
          <a:bodyPr vert="horz" lIns="0" tIns="0" rIns="0" bIns="0" rtlCol="0" anchor="t"/>
          <a:lstStyle>
            <a:lvl1pPr algn="l">
              <a:defRPr sz="700">
                <a:solidFill>
                  <a:schemeClr val="tx1"/>
                </a:solidFill>
              </a:defRPr>
            </a:lvl1pPr>
          </a:lstStyle>
          <a:p>
            <a:r>
              <a:rPr lang="nb-NO"/>
              <a:t>23.08.2019</a:t>
            </a:r>
            <a:endParaRPr lang="nb-NO" dirty="0"/>
          </a:p>
        </p:txBody>
      </p:sp>
      <p:sp>
        <p:nvSpPr>
          <p:cNvPr id="5" name="Footer Placeholder 4"/>
          <p:cNvSpPr>
            <a:spLocks noGrp="1"/>
          </p:cNvSpPr>
          <p:nvPr>
            <p:ph type="ftr" sz="quarter" idx="3"/>
          </p:nvPr>
        </p:nvSpPr>
        <p:spPr>
          <a:xfrm>
            <a:off x="1589134" y="6603974"/>
            <a:ext cx="9013737" cy="182537"/>
          </a:xfrm>
          <a:prstGeom prst="rect">
            <a:avLst/>
          </a:prstGeom>
        </p:spPr>
        <p:txBody>
          <a:bodyPr vert="horz" lIns="0" tIns="0" rIns="0" bIns="0" rtlCol="0" anchor="t"/>
          <a:lstStyle>
            <a:lvl1pPr algn="ctr">
              <a:defRPr sz="700">
                <a:solidFill>
                  <a:schemeClr val="tx1"/>
                </a:solidFill>
              </a:defRPr>
            </a:lvl1pPr>
          </a:lstStyle>
          <a:p>
            <a:r>
              <a:rPr lang="nb-NO"/>
              <a:t>DB1100 Databaser 1 – Tomas Sandnes</a:t>
            </a:r>
            <a:endParaRPr lang="nb-NO" dirty="0"/>
          </a:p>
        </p:txBody>
      </p:sp>
      <p:sp>
        <p:nvSpPr>
          <p:cNvPr id="6" name="Slide Number Placeholder 5"/>
          <p:cNvSpPr>
            <a:spLocks noGrp="1"/>
          </p:cNvSpPr>
          <p:nvPr>
            <p:ph type="sldNum" sz="quarter" idx="4"/>
          </p:nvPr>
        </p:nvSpPr>
        <p:spPr>
          <a:xfrm>
            <a:off x="10710175" y="6603974"/>
            <a:ext cx="755519" cy="182537"/>
          </a:xfrm>
          <a:prstGeom prst="rect">
            <a:avLst/>
          </a:prstGeom>
        </p:spPr>
        <p:txBody>
          <a:bodyPr vert="horz" lIns="0" tIns="0" rIns="0" bIns="0" rtlCol="0" anchor="t"/>
          <a:lstStyle>
            <a:lvl1pPr algn="r">
              <a:defRPr sz="700">
                <a:solidFill>
                  <a:schemeClr val="tx1"/>
                </a:solidFill>
              </a:defRPr>
            </a:lvl1pPr>
          </a:lstStyle>
          <a:p>
            <a:fld id="{62F8C147-E5C9-4E5A-BFDA-02BE385E1D0E}" type="slidenum">
              <a:rPr lang="nb-NO" smtClean="0"/>
              <a:pPr/>
              <a:t>‹#›</a:t>
            </a:fld>
            <a:endParaRPr lang="nb-NO"/>
          </a:p>
        </p:txBody>
      </p:sp>
    </p:spTree>
    <p:extLst>
      <p:ext uri="{BB962C8B-B14F-4D97-AF65-F5344CB8AC3E}">
        <p14:creationId xmlns:p14="http://schemas.microsoft.com/office/powerpoint/2010/main" val="281555779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Lst>
  <p:hf hdr="0"/>
  <p:txStyles>
    <p:titleStyle>
      <a:lvl1pPr algn="l" defTabSz="814279" rtl="0" eaLnBrk="1" latinLnBrk="0" hangingPunct="1">
        <a:spcBef>
          <a:spcPct val="0"/>
        </a:spcBef>
        <a:buNone/>
        <a:defRPr sz="2700" b="1" kern="1200">
          <a:solidFill>
            <a:schemeClr val="tx1"/>
          </a:solidFill>
          <a:latin typeface="+mj-lt"/>
          <a:ea typeface="+mj-ea"/>
          <a:cs typeface="+mj-cs"/>
        </a:defRPr>
      </a:lvl1pPr>
    </p:titleStyle>
    <p:bodyStyle>
      <a:lvl1pPr marL="214526" indent="-214526" algn="l" defTabSz="8142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1pPr>
      <a:lvl2pPr marL="661600" indent="-254461" algn="l" defTabSz="814279"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2pPr>
      <a:lvl3pPr marL="1017848" indent="-203569" algn="l" defTabSz="81427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3pPr>
      <a:lvl4pPr marL="1424987" indent="-203569" algn="l" defTabSz="814279" rtl="0" eaLnBrk="1" latinLnBrk="0" hangingPunct="1">
        <a:spcBef>
          <a:spcPct val="20000"/>
        </a:spcBef>
        <a:buFont typeface="Arial" panose="020B0604020202020204" pitchFamily="34" charset="0"/>
        <a:buChar char="–"/>
        <a:defRPr sz="1300" kern="1200">
          <a:solidFill>
            <a:schemeClr val="tx1"/>
          </a:solidFill>
          <a:latin typeface="+mn-lt"/>
          <a:ea typeface="+mn-ea"/>
          <a:cs typeface="+mn-cs"/>
        </a:defRPr>
      </a:lvl4pPr>
      <a:lvl5pPr marL="1832126" indent="-203569" algn="l" defTabSz="814279"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5pPr>
      <a:lvl6pPr marL="2239265" indent="-203569" algn="l" defTabSz="8142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46404" indent="-203569" algn="l" defTabSz="8142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53544" indent="-203569" algn="l" defTabSz="8142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0683" indent="-203569" algn="l" defTabSz="8142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814279" rtl="0" eaLnBrk="1" latinLnBrk="0" hangingPunct="1">
        <a:defRPr sz="1600" kern="1200">
          <a:solidFill>
            <a:schemeClr val="tx1"/>
          </a:solidFill>
          <a:latin typeface="+mn-lt"/>
          <a:ea typeface="+mn-ea"/>
          <a:cs typeface="+mn-cs"/>
        </a:defRPr>
      </a:lvl1pPr>
      <a:lvl2pPr marL="407139" algn="l" defTabSz="814279" rtl="0" eaLnBrk="1" latinLnBrk="0" hangingPunct="1">
        <a:defRPr sz="1600" kern="1200">
          <a:solidFill>
            <a:schemeClr val="tx1"/>
          </a:solidFill>
          <a:latin typeface="+mn-lt"/>
          <a:ea typeface="+mn-ea"/>
          <a:cs typeface="+mn-cs"/>
        </a:defRPr>
      </a:lvl2pPr>
      <a:lvl3pPr marL="814279" algn="l" defTabSz="814279" rtl="0" eaLnBrk="1" latinLnBrk="0" hangingPunct="1">
        <a:defRPr sz="1600" kern="1200">
          <a:solidFill>
            <a:schemeClr val="tx1"/>
          </a:solidFill>
          <a:latin typeface="+mn-lt"/>
          <a:ea typeface="+mn-ea"/>
          <a:cs typeface="+mn-cs"/>
        </a:defRPr>
      </a:lvl3pPr>
      <a:lvl4pPr marL="1221417" algn="l" defTabSz="814279" rtl="0" eaLnBrk="1" latinLnBrk="0" hangingPunct="1">
        <a:defRPr sz="1600" kern="1200">
          <a:solidFill>
            <a:schemeClr val="tx1"/>
          </a:solidFill>
          <a:latin typeface="+mn-lt"/>
          <a:ea typeface="+mn-ea"/>
          <a:cs typeface="+mn-cs"/>
        </a:defRPr>
      </a:lvl4pPr>
      <a:lvl5pPr marL="1628556" algn="l" defTabSz="814279" rtl="0" eaLnBrk="1" latinLnBrk="0" hangingPunct="1">
        <a:defRPr sz="1600" kern="1200">
          <a:solidFill>
            <a:schemeClr val="tx1"/>
          </a:solidFill>
          <a:latin typeface="+mn-lt"/>
          <a:ea typeface="+mn-ea"/>
          <a:cs typeface="+mn-cs"/>
        </a:defRPr>
      </a:lvl5pPr>
      <a:lvl6pPr marL="2035696" algn="l" defTabSz="814279" rtl="0" eaLnBrk="1" latinLnBrk="0" hangingPunct="1">
        <a:defRPr sz="1600" kern="1200">
          <a:solidFill>
            <a:schemeClr val="tx1"/>
          </a:solidFill>
          <a:latin typeface="+mn-lt"/>
          <a:ea typeface="+mn-ea"/>
          <a:cs typeface="+mn-cs"/>
        </a:defRPr>
      </a:lvl6pPr>
      <a:lvl7pPr marL="2442835" algn="l" defTabSz="814279" rtl="0" eaLnBrk="1" latinLnBrk="0" hangingPunct="1">
        <a:defRPr sz="1600" kern="1200">
          <a:solidFill>
            <a:schemeClr val="tx1"/>
          </a:solidFill>
          <a:latin typeface="+mn-lt"/>
          <a:ea typeface="+mn-ea"/>
          <a:cs typeface="+mn-cs"/>
        </a:defRPr>
      </a:lvl7pPr>
      <a:lvl8pPr marL="2849974" algn="l" defTabSz="814279" rtl="0" eaLnBrk="1" latinLnBrk="0" hangingPunct="1">
        <a:defRPr sz="1600" kern="1200">
          <a:solidFill>
            <a:schemeClr val="tx1"/>
          </a:solidFill>
          <a:latin typeface="+mn-lt"/>
          <a:ea typeface="+mn-ea"/>
          <a:cs typeface="+mn-cs"/>
        </a:defRPr>
      </a:lvl8pPr>
      <a:lvl9pPr marL="3257114" algn="l" defTabSz="814279" rtl="0" eaLnBrk="1" latinLnBrk="0" hangingPunct="1">
        <a:defRPr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3135" y="274639"/>
            <a:ext cx="10758187" cy="1143000"/>
          </a:xfrm>
          <a:prstGeom prst="rect">
            <a:avLst/>
          </a:prstGeom>
        </p:spPr>
        <p:txBody>
          <a:bodyPr vert="horz" lIns="0" tIns="0" rIns="0" bIns="0" rtlCol="0" anchor="b">
            <a:normAutofit/>
          </a:bodyPr>
          <a:lstStyle/>
          <a:p>
            <a:r>
              <a:rPr lang="en-US" dirty="0"/>
              <a:t>Click to edit Master title style</a:t>
            </a:r>
            <a:endParaRPr lang="nb-NO" dirty="0"/>
          </a:p>
        </p:txBody>
      </p:sp>
      <p:sp>
        <p:nvSpPr>
          <p:cNvPr id="3" name="Text Placeholder 2"/>
          <p:cNvSpPr>
            <a:spLocks noGrp="1"/>
          </p:cNvSpPr>
          <p:nvPr>
            <p:ph type="body" idx="1"/>
          </p:nvPr>
        </p:nvSpPr>
        <p:spPr>
          <a:xfrm>
            <a:off x="703135" y="1871426"/>
            <a:ext cx="10758187" cy="4638496"/>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4" name="Date Placeholder 3"/>
          <p:cNvSpPr>
            <a:spLocks noGrp="1"/>
          </p:cNvSpPr>
          <p:nvPr>
            <p:ph type="dt" sz="half" idx="2"/>
          </p:nvPr>
        </p:nvSpPr>
        <p:spPr>
          <a:xfrm>
            <a:off x="702783" y="6603974"/>
            <a:ext cx="814815" cy="182537"/>
          </a:xfrm>
          <a:prstGeom prst="rect">
            <a:avLst/>
          </a:prstGeom>
        </p:spPr>
        <p:txBody>
          <a:bodyPr vert="horz" lIns="0" tIns="0" rIns="0" bIns="0" rtlCol="0" anchor="t"/>
          <a:lstStyle>
            <a:lvl1pPr algn="l">
              <a:defRPr sz="700">
                <a:solidFill>
                  <a:schemeClr val="tx1"/>
                </a:solidFill>
              </a:defRPr>
            </a:lvl1pPr>
          </a:lstStyle>
          <a:p>
            <a:r>
              <a:rPr lang="nb-NO"/>
              <a:t>23.08.2019</a:t>
            </a:r>
            <a:endParaRPr lang="nb-NO" dirty="0"/>
          </a:p>
        </p:txBody>
      </p:sp>
      <p:sp>
        <p:nvSpPr>
          <p:cNvPr id="5" name="Footer Placeholder 4"/>
          <p:cNvSpPr>
            <a:spLocks noGrp="1"/>
          </p:cNvSpPr>
          <p:nvPr>
            <p:ph type="ftr" sz="quarter" idx="3"/>
          </p:nvPr>
        </p:nvSpPr>
        <p:spPr>
          <a:xfrm>
            <a:off x="1589134" y="6603974"/>
            <a:ext cx="9013737" cy="182537"/>
          </a:xfrm>
          <a:prstGeom prst="rect">
            <a:avLst/>
          </a:prstGeom>
        </p:spPr>
        <p:txBody>
          <a:bodyPr vert="horz" lIns="0" tIns="0" rIns="0" bIns="0" rtlCol="0" anchor="t"/>
          <a:lstStyle>
            <a:lvl1pPr algn="ctr">
              <a:defRPr sz="700">
                <a:solidFill>
                  <a:schemeClr val="tx1"/>
                </a:solidFill>
              </a:defRPr>
            </a:lvl1pPr>
          </a:lstStyle>
          <a:p>
            <a:r>
              <a:rPr lang="nb-NO"/>
              <a:t>DB1100 Databaser 1 – Tomas Sandnes</a:t>
            </a:r>
            <a:endParaRPr lang="nb-NO" dirty="0"/>
          </a:p>
        </p:txBody>
      </p:sp>
      <p:sp>
        <p:nvSpPr>
          <p:cNvPr id="6" name="Slide Number Placeholder 5"/>
          <p:cNvSpPr>
            <a:spLocks noGrp="1"/>
          </p:cNvSpPr>
          <p:nvPr>
            <p:ph type="sldNum" sz="quarter" idx="4"/>
          </p:nvPr>
        </p:nvSpPr>
        <p:spPr>
          <a:xfrm>
            <a:off x="10710175" y="6603974"/>
            <a:ext cx="755519" cy="182537"/>
          </a:xfrm>
          <a:prstGeom prst="rect">
            <a:avLst/>
          </a:prstGeom>
        </p:spPr>
        <p:txBody>
          <a:bodyPr vert="horz" lIns="0" tIns="0" rIns="0" bIns="0" rtlCol="0" anchor="t"/>
          <a:lstStyle>
            <a:lvl1pPr algn="r">
              <a:defRPr sz="700">
                <a:solidFill>
                  <a:schemeClr val="tx1"/>
                </a:solidFill>
              </a:defRPr>
            </a:lvl1pPr>
          </a:lstStyle>
          <a:p>
            <a:fld id="{62F8C147-E5C9-4E5A-BFDA-02BE385E1D0E}" type="slidenum">
              <a:rPr lang="nb-NO" smtClean="0"/>
              <a:pPr/>
              <a:t>‹#›</a:t>
            </a:fld>
            <a:endParaRPr lang="nb-NO"/>
          </a:p>
        </p:txBody>
      </p:sp>
    </p:spTree>
    <p:extLst>
      <p:ext uri="{BB962C8B-B14F-4D97-AF65-F5344CB8AC3E}">
        <p14:creationId xmlns:p14="http://schemas.microsoft.com/office/powerpoint/2010/main" val="376063894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Lst>
  <p:hf hdr="0"/>
  <p:txStyles>
    <p:titleStyle>
      <a:lvl1pPr algn="l" defTabSz="814279" rtl="0" eaLnBrk="1" latinLnBrk="0" hangingPunct="1">
        <a:spcBef>
          <a:spcPct val="0"/>
        </a:spcBef>
        <a:buNone/>
        <a:defRPr sz="2700" b="1" kern="1200">
          <a:solidFill>
            <a:schemeClr val="tx1"/>
          </a:solidFill>
          <a:latin typeface="+mj-lt"/>
          <a:ea typeface="+mj-ea"/>
          <a:cs typeface="+mj-cs"/>
        </a:defRPr>
      </a:lvl1pPr>
    </p:titleStyle>
    <p:bodyStyle>
      <a:lvl1pPr marL="214526" indent="-214526" algn="l" defTabSz="8142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1pPr>
      <a:lvl2pPr marL="661600" indent="-254461" algn="l" defTabSz="814279"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2pPr>
      <a:lvl3pPr marL="1017848" indent="-203569" algn="l" defTabSz="81427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3pPr>
      <a:lvl4pPr marL="1424987" indent="-203569" algn="l" defTabSz="814279" rtl="0" eaLnBrk="1" latinLnBrk="0" hangingPunct="1">
        <a:spcBef>
          <a:spcPct val="20000"/>
        </a:spcBef>
        <a:buFont typeface="Arial" panose="020B0604020202020204" pitchFamily="34" charset="0"/>
        <a:buChar char="–"/>
        <a:defRPr sz="1300" kern="1200">
          <a:solidFill>
            <a:schemeClr val="tx1"/>
          </a:solidFill>
          <a:latin typeface="+mn-lt"/>
          <a:ea typeface="+mn-ea"/>
          <a:cs typeface="+mn-cs"/>
        </a:defRPr>
      </a:lvl4pPr>
      <a:lvl5pPr marL="1832126" indent="-203569" algn="l" defTabSz="814279"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5pPr>
      <a:lvl6pPr marL="2239265" indent="-203569" algn="l" defTabSz="8142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46404" indent="-203569" algn="l" defTabSz="8142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53544" indent="-203569" algn="l" defTabSz="8142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0683" indent="-203569" algn="l" defTabSz="8142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814279" rtl="0" eaLnBrk="1" latinLnBrk="0" hangingPunct="1">
        <a:defRPr sz="1600" kern="1200">
          <a:solidFill>
            <a:schemeClr val="tx1"/>
          </a:solidFill>
          <a:latin typeface="+mn-lt"/>
          <a:ea typeface="+mn-ea"/>
          <a:cs typeface="+mn-cs"/>
        </a:defRPr>
      </a:lvl1pPr>
      <a:lvl2pPr marL="407139" algn="l" defTabSz="814279" rtl="0" eaLnBrk="1" latinLnBrk="0" hangingPunct="1">
        <a:defRPr sz="1600" kern="1200">
          <a:solidFill>
            <a:schemeClr val="tx1"/>
          </a:solidFill>
          <a:latin typeface="+mn-lt"/>
          <a:ea typeface="+mn-ea"/>
          <a:cs typeface="+mn-cs"/>
        </a:defRPr>
      </a:lvl2pPr>
      <a:lvl3pPr marL="814279" algn="l" defTabSz="814279" rtl="0" eaLnBrk="1" latinLnBrk="0" hangingPunct="1">
        <a:defRPr sz="1600" kern="1200">
          <a:solidFill>
            <a:schemeClr val="tx1"/>
          </a:solidFill>
          <a:latin typeface="+mn-lt"/>
          <a:ea typeface="+mn-ea"/>
          <a:cs typeface="+mn-cs"/>
        </a:defRPr>
      </a:lvl3pPr>
      <a:lvl4pPr marL="1221417" algn="l" defTabSz="814279" rtl="0" eaLnBrk="1" latinLnBrk="0" hangingPunct="1">
        <a:defRPr sz="1600" kern="1200">
          <a:solidFill>
            <a:schemeClr val="tx1"/>
          </a:solidFill>
          <a:latin typeface="+mn-lt"/>
          <a:ea typeface="+mn-ea"/>
          <a:cs typeface="+mn-cs"/>
        </a:defRPr>
      </a:lvl4pPr>
      <a:lvl5pPr marL="1628556" algn="l" defTabSz="814279" rtl="0" eaLnBrk="1" latinLnBrk="0" hangingPunct="1">
        <a:defRPr sz="1600" kern="1200">
          <a:solidFill>
            <a:schemeClr val="tx1"/>
          </a:solidFill>
          <a:latin typeface="+mn-lt"/>
          <a:ea typeface="+mn-ea"/>
          <a:cs typeface="+mn-cs"/>
        </a:defRPr>
      </a:lvl5pPr>
      <a:lvl6pPr marL="2035696" algn="l" defTabSz="814279" rtl="0" eaLnBrk="1" latinLnBrk="0" hangingPunct="1">
        <a:defRPr sz="1600" kern="1200">
          <a:solidFill>
            <a:schemeClr val="tx1"/>
          </a:solidFill>
          <a:latin typeface="+mn-lt"/>
          <a:ea typeface="+mn-ea"/>
          <a:cs typeface="+mn-cs"/>
        </a:defRPr>
      </a:lvl6pPr>
      <a:lvl7pPr marL="2442835" algn="l" defTabSz="814279" rtl="0" eaLnBrk="1" latinLnBrk="0" hangingPunct="1">
        <a:defRPr sz="1600" kern="1200">
          <a:solidFill>
            <a:schemeClr val="tx1"/>
          </a:solidFill>
          <a:latin typeface="+mn-lt"/>
          <a:ea typeface="+mn-ea"/>
          <a:cs typeface="+mn-cs"/>
        </a:defRPr>
      </a:lvl7pPr>
      <a:lvl8pPr marL="2849974" algn="l" defTabSz="814279" rtl="0" eaLnBrk="1" latinLnBrk="0" hangingPunct="1">
        <a:defRPr sz="1600" kern="1200">
          <a:solidFill>
            <a:schemeClr val="tx1"/>
          </a:solidFill>
          <a:latin typeface="+mn-lt"/>
          <a:ea typeface="+mn-ea"/>
          <a:cs typeface="+mn-cs"/>
        </a:defRPr>
      </a:lvl8pPr>
      <a:lvl9pPr marL="3257114" algn="l" defTabSz="814279" rtl="0" eaLnBrk="1" latinLnBrk="0" hangingPunct="1">
        <a:defRPr sz="1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3135" y="274639"/>
            <a:ext cx="10758187" cy="1143000"/>
          </a:xfrm>
          <a:prstGeom prst="rect">
            <a:avLst/>
          </a:prstGeom>
        </p:spPr>
        <p:txBody>
          <a:bodyPr vert="horz" lIns="0" tIns="0" rIns="0" bIns="0" rtlCol="0" anchor="b">
            <a:normAutofit/>
          </a:bodyPr>
          <a:lstStyle/>
          <a:p>
            <a:r>
              <a:rPr lang="en-US" dirty="0"/>
              <a:t>Click to edit Master title style</a:t>
            </a:r>
            <a:endParaRPr lang="nb-NO" dirty="0"/>
          </a:p>
        </p:txBody>
      </p:sp>
      <p:sp>
        <p:nvSpPr>
          <p:cNvPr id="3" name="Text Placeholder 2"/>
          <p:cNvSpPr>
            <a:spLocks noGrp="1"/>
          </p:cNvSpPr>
          <p:nvPr>
            <p:ph type="body" idx="1"/>
          </p:nvPr>
        </p:nvSpPr>
        <p:spPr>
          <a:xfrm>
            <a:off x="703135" y="1871426"/>
            <a:ext cx="10758187" cy="4638496"/>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4" name="Date Placeholder 3"/>
          <p:cNvSpPr>
            <a:spLocks noGrp="1"/>
          </p:cNvSpPr>
          <p:nvPr>
            <p:ph type="dt" sz="half" idx="2"/>
          </p:nvPr>
        </p:nvSpPr>
        <p:spPr>
          <a:xfrm>
            <a:off x="702783" y="6603974"/>
            <a:ext cx="814815" cy="182537"/>
          </a:xfrm>
          <a:prstGeom prst="rect">
            <a:avLst/>
          </a:prstGeom>
        </p:spPr>
        <p:txBody>
          <a:bodyPr vert="horz" lIns="0" tIns="0" rIns="0" bIns="0" rtlCol="0" anchor="t"/>
          <a:lstStyle>
            <a:lvl1pPr algn="l">
              <a:defRPr sz="700">
                <a:solidFill>
                  <a:schemeClr val="tx1"/>
                </a:solidFill>
              </a:defRPr>
            </a:lvl1pPr>
          </a:lstStyle>
          <a:p>
            <a:r>
              <a:rPr lang="nb-NO"/>
              <a:t>23.08.2019</a:t>
            </a:r>
            <a:endParaRPr lang="nb-NO" dirty="0"/>
          </a:p>
        </p:txBody>
      </p:sp>
      <p:sp>
        <p:nvSpPr>
          <p:cNvPr id="5" name="Footer Placeholder 4"/>
          <p:cNvSpPr>
            <a:spLocks noGrp="1"/>
          </p:cNvSpPr>
          <p:nvPr>
            <p:ph type="ftr" sz="quarter" idx="3"/>
          </p:nvPr>
        </p:nvSpPr>
        <p:spPr>
          <a:xfrm>
            <a:off x="1589134" y="6603974"/>
            <a:ext cx="9013737" cy="182537"/>
          </a:xfrm>
          <a:prstGeom prst="rect">
            <a:avLst/>
          </a:prstGeom>
        </p:spPr>
        <p:txBody>
          <a:bodyPr vert="horz" lIns="0" tIns="0" rIns="0" bIns="0" rtlCol="0" anchor="t"/>
          <a:lstStyle>
            <a:lvl1pPr algn="ctr">
              <a:defRPr sz="700">
                <a:solidFill>
                  <a:schemeClr val="tx1"/>
                </a:solidFill>
              </a:defRPr>
            </a:lvl1pPr>
          </a:lstStyle>
          <a:p>
            <a:r>
              <a:rPr lang="nb-NO"/>
              <a:t>DB1100 Databaser 1 – Tomas Sandnes</a:t>
            </a:r>
            <a:endParaRPr lang="nb-NO" dirty="0"/>
          </a:p>
        </p:txBody>
      </p:sp>
      <p:sp>
        <p:nvSpPr>
          <p:cNvPr id="6" name="Slide Number Placeholder 5"/>
          <p:cNvSpPr>
            <a:spLocks noGrp="1"/>
          </p:cNvSpPr>
          <p:nvPr>
            <p:ph type="sldNum" sz="quarter" idx="4"/>
          </p:nvPr>
        </p:nvSpPr>
        <p:spPr>
          <a:xfrm>
            <a:off x="10710175" y="6603974"/>
            <a:ext cx="755519" cy="182537"/>
          </a:xfrm>
          <a:prstGeom prst="rect">
            <a:avLst/>
          </a:prstGeom>
        </p:spPr>
        <p:txBody>
          <a:bodyPr vert="horz" lIns="0" tIns="0" rIns="0" bIns="0" rtlCol="0" anchor="t"/>
          <a:lstStyle>
            <a:lvl1pPr algn="r">
              <a:defRPr sz="700">
                <a:solidFill>
                  <a:schemeClr val="tx1"/>
                </a:solidFill>
              </a:defRPr>
            </a:lvl1pPr>
          </a:lstStyle>
          <a:p>
            <a:fld id="{62F8C147-E5C9-4E5A-BFDA-02BE385E1D0E}" type="slidenum">
              <a:rPr lang="nb-NO" smtClean="0"/>
              <a:pPr/>
              <a:t>‹#›</a:t>
            </a:fld>
            <a:endParaRPr lang="nb-NO"/>
          </a:p>
        </p:txBody>
      </p:sp>
    </p:spTree>
    <p:extLst>
      <p:ext uri="{BB962C8B-B14F-4D97-AF65-F5344CB8AC3E}">
        <p14:creationId xmlns:p14="http://schemas.microsoft.com/office/powerpoint/2010/main" val="181080230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Lst>
  <p:hf hdr="0"/>
  <p:txStyles>
    <p:titleStyle>
      <a:lvl1pPr algn="l" defTabSz="814279" rtl="0" eaLnBrk="1" latinLnBrk="0" hangingPunct="1">
        <a:spcBef>
          <a:spcPct val="0"/>
        </a:spcBef>
        <a:buNone/>
        <a:defRPr sz="2700" b="1" kern="1200">
          <a:solidFill>
            <a:schemeClr val="tx1"/>
          </a:solidFill>
          <a:latin typeface="+mj-lt"/>
          <a:ea typeface="+mj-ea"/>
          <a:cs typeface="+mj-cs"/>
        </a:defRPr>
      </a:lvl1pPr>
    </p:titleStyle>
    <p:bodyStyle>
      <a:lvl1pPr marL="214526" indent="-214526" algn="l" defTabSz="8142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1pPr>
      <a:lvl2pPr marL="661600" indent="-254461" algn="l" defTabSz="814279"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2pPr>
      <a:lvl3pPr marL="1017848" indent="-203569" algn="l" defTabSz="81427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3pPr>
      <a:lvl4pPr marL="1424987" indent="-203569" algn="l" defTabSz="814279" rtl="0" eaLnBrk="1" latinLnBrk="0" hangingPunct="1">
        <a:spcBef>
          <a:spcPct val="20000"/>
        </a:spcBef>
        <a:buFont typeface="Arial" panose="020B0604020202020204" pitchFamily="34" charset="0"/>
        <a:buChar char="–"/>
        <a:defRPr sz="1300" kern="1200">
          <a:solidFill>
            <a:schemeClr val="tx1"/>
          </a:solidFill>
          <a:latin typeface="+mn-lt"/>
          <a:ea typeface="+mn-ea"/>
          <a:cs typeface="+mn-cs"/>
        </a:defRPr>
      </a:lvl4pPr>
      <a:lvl5pPr marL="1832126" indent="-203569" algn="l" defTabSz="814279"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5pPr>
      <a:lvl6pPr marL="2239265" indent="-203569" algn="l" defTabSz="8142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46404" indent="-203569" algn="l" defTabSz="8142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53544" indent="-203569" algn="l" defTabSz="8142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0683" indent="-203569" algn="l" defTabSz="814279"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814279" rtl="0" eaLnBrk="1" latinLnBrk="0" hangingPunct="1">
        <a:defRPr sz="1600" kern="1200">
          <a:solidFill>
            <a:schemeClr val="tx1"/>
          </a:solidFill>
          <a:latin typeface="+mn-lt"/>
          <a:ea typeface="+mn-ea"/>
          <a:cs typeface="+mn-cs"/>
        </a:defRPr>
      </a:lvl1pPr>
      <a:lvl2pPr marL="407139" algn="l" defTabSz="814279" rtl="0" eaLnBrk="1" latinLnBrk="0" hangingPunct="1">
        <a:defRPr sz="1600" kern="1200">
          <a:solidFill>
            <a:schemeClr val="tx1"/>
          </a:solidFill>
          <a:latin typeface="+mn-lt"/>
          <a:ea typeface="+mn-ea"/>
          <a:cs typeface="+mn-cs"/>
        </a:defRPr>
      </a:lvl2pPr>
      <a:lvl3pPr marL="814279" algn="l" defTabSz="814279" rtl="0" eaLnBrk="1" latinLnBrk="0" hangingPunct="1">
        <a:defRPr sz="1600" kern="1200">
          <a:solidFill>
            <a:schemeClr val="tx1"/>
          </a:solidFill>
          <a:latin typeface="+mn-lt"/>
          <a:ea typeface="+mn-ea"/>
          <a:cs typeface="+mn-cs"/>
        </a:defRPr>
      </a:lvl3pPr>
      <a:lvl4pPr marL="1221417" algn="l" defTabSz="814279" rtl="0" eaLnBrk="1" latinLnBrk="0" hangingPunct="1">
        <a:defRPr sz="1600" kern="1200">
          <a:solidFill>
            <a:schemeClr val="tx1"/>
          </a:solidFill>
          <a:latin typeface="+mn-lt"/>
          <a:ea typeface="+mn-ea"/>
          <a:cs typeface="+mn-cs"/>
        </a:defRPr>
      </a:lvl4pPr>
      <a:lvl5pPr marL="1628556" algn="l" defTabSz="814279" rtl="0" eaLnBrk="1" latinLnBrk="0" hangingPunct="1">
        <a:defRPr sz="1600" kern="1200">
          <a:solidFill>
            <a:schemeClr val="tx1"/>
          </a:solidFill>
          <a:latin typeface="+mn-lt"/>
          <a:ea typeface="+mn-ea"/>
          <a:cs typeface="+mn-cs"/>
        </a:defRPr>
      </a:lvl5pPr>
      <a:lvl6pPr marL="2035696" algn="l" defTabSz="814279" rtl="0" eaLnBrk="1" latinLnBrk="0" hangingPunct="1">
        <a:defRPr sz="1600" kern="1200">
          <a:solidFill>
            <a:schemeClr val="tx1"/>
          </a:solidFill>
          <a:latin typeface="+mn-lt"/>
          <a:ea typeface="+mn-ea"/>
          <a:cs typeface="+mn-cs"/>
        </a:defRPr>
      </a:lvl6pPr>
      <a:lvl7pPr marL="2442835" algn="l" defTabSz="814279" rtl="0" eaLnBrk="1" latinLnBrk="0" hangingPunct="1">
        <a:defRPr sz="1600" kern="1200">
          <a:solidFill>
            <a:schemeClr val="tx1"/>
          </a:solidFill>
          <a:latin typeface="+mn-lt"/>
          <a:ea typeface="+mn-ea"/>
          <a:cs typeface="+mn-cs"/>
        </a:defRPr>
      </a:lvl7pPr>
      <a:lvl8pPr marL="2849974" algn="l" defTabSz="814279" rtl="0" eaLnBrk="1" latinLnBrk="0" hangingPunct="1">
        <a:defRPr sz="1600" kern="1200">
          <a:solidFill>
            <a:schemeClr val="tx1"/>
          </a:solidFill>
          <a:latin typeface="+mn-lt"/>
          <a:ea typeface="+mn-ea"/>
          <a:cs typeface="+mn-cs"/>
        </a:defRPr>
      </a:lvl8pPr>
      <a:lvl9pPr marL="3257114" algn="l" defTabSz="814279"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mailto:yuan.lin@kristiania.n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61729" y="2908492"/>
            <a:ext cx="8068545" cy="1672636"/>
          </a:xfrm>
        </p:spPr>
        <p:txBody>
          <a:bodyPr>
            <a:normAutofit/>
          </a:bodyPr>
          <a:lstStyle/>
          <a:p>
            <a:br>
              <a:rPr lang="nb-NO" dirty="0"/>
            </a:br>
            <a:r>
              <a:rPr lang="nb-NO" dirty="0" err="1"/>
              <a:t>Session</a:t>
            </a:r>
            <a:r>
              <a:rPr lang="nb-NO" dirty="0"/>
              <a:t> 6 (</a:t>
            </a:r>
            <a:r>
              <a:rPr lang="nb-NO" dirty="0" err="1"/>
              <a:t>of</a:t>
            </a:r>
            <a:r>
              <a:rPr lang="nb-NO" dirty="0"/>
              <a:t> 24)</a:t>
            </a:r>
          </a:p>
        </p:txBody>
      </p:sp>
      <p:sp>
        <p:nvSpPr>
          <p:cNvPr id="2051" name="Text Placeholder 4"/>
          <p:cNvSpPr>
            <a:spLocks noGrp="1"/>
          </p:cNvSpPr>
          <p:nvPr>
            <p:ph type="subTitle" idx="1"/>
          </p:nvPr>
        </p:nvSpPr>
        <p:spPr>
          <a:xfrm>
            <a:off x="2061729" y="5020414"/>
            <a:ext cx="8068545" cy="928867"/>
          </a:xfrm>
        </p:spPr>
        <p:txBody>
          <a:bodyPr>
            <a:normAutofit/>
          </a:bodyPr>
          <a:lstStyle/>
          <a:p>
            <a:r>
              <a:rPr lang="nb-NO" dirty="0"/>
              <a:t>PGR112 Objektorientert programmering</a:t>
            </a:r>
          </a:p>
          <a:p>
            <a:r>
              <a:rPr lang="nb-NO" dirty="0"/>
              <a:t>Yuan Lin / </a:t>
            </a:r>
            <a:r>
              <a:rPr lang="nb-NO" dirty="0">
                <a:hlinkClick r:id="rId2"/>
              </a:rPr>
              <a:t>yuan.lin@kristiania.no</a:t>
            </a:r>
            <a:endParaRPr lang="nb-NO" dirty="0"/>
          </a:p>
          <a:p>
            <a:endParaRPr lang="nb-NO" dirty="0"/>
          </a:p>
          <a:p>
            <a:endParaRPr lang="nb-NO" dirty="0"/>
          </a:p>
        </p:txBody>
      </p:sp>
      <p:pic>
        <p:nvPicPr>
          <p:cNvPr id="1028" name="Picture 4" descr="Consolidated JDK 15 Release Notes">
            <a:extLst>
              <a:ext uri="{FF2B5EF4-FFF2-40B4-BE49-F238E27FC236}">
                <a16:creationId xmlns:a16="http://schemas.microsoft.com/office/drawing/2014/main" id="{D6B82D10-6E9C-47A5-984A-277C85A30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0694" y="404664"/>
            <a:ext cx="3257474" cy="3257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337849"/>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3F2F1-0E07-4DCA-8414-0BD113C958AB}"/>
              </a:ext>
            </a:extLst>
          </p:cNvPr>
          <p:cNvSpPr>
            <a:spLocks noGrp="1"/>
          </p:cNvSpPr>
          <p:nvPr>
            <p:ph type="title"/>
          </p:nvPr>
        </p:nvSpPr>
        <p:spPr/>
        <p:txBody>
          <a:bodyPr/>
          <a:lstStyle/>
          <a:p>
            <a:r>
              <a:rPr lang="nb-NO" dirty="0"/>
              <a:t>Three </a:t>
            </a:r>
            <a:r>
              <a:rPr lang="nb-NO" dirty="0" err="1"/>
              <a:t>main</a:t>
            </a:r>
            <a:r>
              <a:rPr lang="nb-NO" dirty="0"/>
              <a:t> </a:t>
            </a:r>
            <a:r>
              <a:rPr lang="nb-NO" dirty="0" err="1"/>
              <a:t>groups</a:t>
            </a:r>
            <a:r>
              <a:rPr lang="nb-NO" dirty="0"/>
              <a:t> </a:t>
            </a:r>
            <a:r>
              <a:rPr lang="nb-NO" dirty="0" err="1"/>
              <a:t>of</a:t>
            </a:r>
            <a:r>
              <a:rPr lang="nb-NO" dirty="0"/>
              <a:t> </a:t>
            </a:r>
            <a:r>
              <a:rPr lang="nb-NO" dirty="0" err="1"/>
              <a:t>exceptions</a:t>
            </a:r>
            <a:endParaRPr lang="nb-NO" dirty="0"/>
          </a:p>
        </p:txBody>
      </p:sp>
      <p:sp>
        <p:nvSpPr>
          <p:cNvPr id="3" name="Plassholder for innhold 2">
            <a:extLst>
              <a:ext uri="{FF2B5EF4-FFF2-40B4-BE49-F238E27FC236}">
                <a16:creationId xmlns:a16="http://schemas.microsoft.com/office/drawing/2014/main" id="{786C9647-8661-4A99-8939-C33D41CDFA5D}"/>
              </a:ext>
            </a:extLst>
          </p:cNvPr>
          <p:cNvSpPr>
            <a:spLocks noGrp="1"/>
          </p:cNvSpPr>
          <p:nvPr>
            <p:ph idx="1"/>
          </p:nvPr>
        </p:nvSpPr>
        <p:spPr/>
        <p:txBody>
          <a:bodyPr>
            <a:noAutofit/>
          </a:bodyPr>
          <a:lstStyle/>
          <a:p>
            <a:r>
              <a:rPr lang="nb-NO" sz="2400" dirty="0" err="1"/>
              <a:t>There</a:t>
            </a:r>
            <a:r>
              <a:rPr lang="nb-NO" sz="2400" dirty="0"/>
              <a:t> </a:t>
            </a:r>
            <a:r>
              <a:rPr lang="nb-NO" sz="2400" dirty="0" err="1"/>
              <a:t>are</a:t>
            </a:r>
            <a:r>
              <a:rPr lang="nb-NO" sz="2400" dirty="0"/>
              <a:t> </a:t>
            </a:r>
            <a:r>
              <a:rPr lang="nb-NO" sz="2400" dirty="0" err="1"/>
              <a:t>three</a:t>
            </a:r>
            <a:r>
              <a:rPr lang="nb-NO" sz="2400" dirty="0"/>
              <a:t> </a:t>
            </a:r>
            <a:r>
              <a:rPr lang="nb-NO" sz="2400" dirty="0" err="1"/>
              <a:t>main</a:t>
            </a:r>
            <a:r>
              <a:rPr lang="nb-NO" sz="2400" dirty="0"/>
              <a:t> </a:t>
            </a:r>
            <a:r>
              <a:rPr lang="nb-NO" sz="2400" dirty="0" err="1"/>
              <a:t>groups</a:t>
            </a:r>
            <a:r>
              <a:rPr lang="nb-NO" sz="2400" dirty="0"/>
              <a:t> </a:t>
            </a:r>
            <a:r>
              <a:rPr lang="nb-NO" sz="2400" dirty="0" err="1"/>
              <a:t>of</a:t>
            </a:r>
            <a:r>
              <a:rPr lang="nb-NO" sz="2400" dirty="0"/>
              <a:t> </a:t>
            </a:r>
            <a:r>
              <a:rPr lang="nb-NO" sz="2400" dirty="0" err="1"/>
              <a:t>exceptions</a:t>
            </a:r>
            <a:endParaRPr lang="nb-NO" sz="2400" dirty="0"/>
          </a:p>
          <a:p>
            <a:pPr lvl="1"/>
            <a:r>
              <a:rPr lang="nb-NO" sz="2200" dirty="0" err="1"/>
              <a:t>Unchecked</a:t>
            </a:r>
            <a:r>
              <a:rPr lang="nb-NO" sz="2200" dirty="0"/>
              <a:t> </a:t>
            </a:r>
            <a:r>
              <a:rPr lang="nb-NO" sz="2200" dirty="0" err="1"/>
              <a:t>exceptions</a:t>
            </a:r>
            <a:r>
              <a:rPr lang="nb-NO" sz="2200" dirty="0"/>
              <a:t>. Bugs or </a:t>
            </a:r>
            <a:r>
              <a:rPr lang="nb-NO" sz="2200" dirty="0" err="1"/>
              <a:t>logical</a:t>
            </a:r>
            <a:r>
              <a:rPr lang="nb-NO" sz="2200" dirty="0"/>
              <a:t> </a:t>
            </a:r>
            <a:r>
              <a:rPr lang="nb-NO" sz="2200" dirty="0" err="1"/>
              <a:t>errors</a:t>
            </a:r>
            <a:r>
              <a:rPr lang="nb-NO" sz="2200" dirty="0"/>
              <a:t>. Programmer’s </a:t>
            </a:r>
            <a:r>
              <a:rPr lang="nb-NO" sz="2200" dirty="0" err="1"/>
              <a:t>error</a:t>
            </a:r>
            <a:endParaRPr lang="nb-NO" sz="2200" dirty="0"/>
          </a:p>
          <a:p>
            <a:pPr lvl="1"/>
            <a:r>
              <a:rPr lang="nb-NO" sz="2200" dirty="0" err="1"/>
              <a:t>Checked</a:t>
            </a:r>
            <a:r>
              <a:rPr lang="nb-NO" sz="2200" dirty="0"/>
              <a:t> </a:t>
            </a:r>
            <a:r>
              <a:rPr lang="nb-NO" sz="2200" dirty="0" err="1"/>
              <a:t>exceptions</a:t>
            </a:r>
            <a:r>
              <a:rPr lang="nb-NO" sz="2200" dirty="0"/>
              <a:t>. </a:t>
            </a:r>
            <a:r>
              <a:rPr lang="nb-NO" sz="2200" dirty="0" err="1"/>
              <a:t>Exceptions</a:t>
            </a:r>
            <a:r>
              <a:rPr lang="nb-NO" sz="2200" dirty="0"/>
              <a:t> </a:t>
            </a:r>
            <a:r>
              <a:rPr lang="nb-NO" sz="2200" dirty="0" err="1"/>
              <a:t>checked</a:t>
            </a:r>
            <a:r>
              <a:rPr lang="nb-NO" sz="2200" dirty="0"/>
              <a:t> at </a:t>
            </a:r>
            <a:r>
              <a:rPr lang="nb-NO" sz="2200" dirty="0" err="1"/>
              <a:t>compile</a:t>
            </a:r>
            <a:r>
              <a:rPr lang="nb-NO" sz="2200" dirty="0"/>
              <a:t> time</a:t>
            </a:r>
          </a:p>
          <a:p>
            <a:pPr lvl="1"/>
            <a:r>
              <a:rPr lang="nb-NO" sz="2200" dirty="0" err="1"/>
              <a:t>Errors</a:t>
            </a:r>
            <a:r>
              <a:rPr lang="nb-NO" sz="2200" dirty="0"/>
              <a:t> (The </a:t>
            </a:r>
            <a:r>
              <a:rPr lang="nb-NO" sz="2200" dirty="0" err="1"/>
              <a:t>application</a:t>
            </a:r>
            <a:r>
              <a:rPr lang="nb-NO" sz="2200" dirty="0"/>
              <a:t> </a:t>
            </a:r>
            <a:r>
              <a:rPr lang="nb-NO" sz="2200" dirty="0" err="1"/>
              <a:t>should</a:t>
            </a:r>
            <a:r>
              <a:rPr lang="nb-NO" sz="2200" dirty="0"/>
              <a:t> not </a:t>
            </a:r>
            <a:r>
              <a:rPr lang="nb-NO" sz="2200" dirty="0" err="1"/>
              <a:t>try</a:t>
            </a:r>
            <a:r>
              <a:rPr lang="nb-NO" sz="2200" dirty="0"/>
              <a:t> to </a:t>
            </a:r>
            <a:r>
              <a:rPr lang="nb-NO" sz="2200" dirty="0" err="1"/>
              <a:t>catch</a:t>
            </a:r>
            <a:r>
              <a:rPr lang="nb-NO" sz="2200" dirty="0"/>
              <a:t>. i.e., hardware </a:t>
            </a:r>
            <a:r>
              <a:rPr lang="nb-NO" sz="2200" dirty="0" err="1"/>
              <a:t>failure</a:t>
            </a:r>
            <a:r>
              <a:rPr lang="nb-NO" sz="2200" dirty="0"/>
              <a:t>)</a:t>
            </a:r>
          </a:p>
          <a:p>
            <a:pPr lvl="1"/>
            <a:endParaRPr lang="nb-NO" sz="2200" dirty="0"/>
          </a:p>
          <a:p>
            <a:r>
              <a:rPr lang="nb-NO" sz="2400" dirty="0" err="1"/>
              <a:t>Unchecked</a:t>
            </a:r>
            <a:r>
              <a:rPr lang="nb-NO" sz="2400" dirty="0"/>
              <a:t> </a:t>
            </a:r>
            <a:r>
              <a:rPr lang="nb-NO" sz="2400" dirty="0" err="1"/>
              <a:t>exceptions</a:t>
            </a:r>
            <a:r>
              <a:rPr lang="nb-NO" sz="2400" dirty="0"/>
              <a:t> </a:t>
            </a:r>
            <a:r>
              <a:rPr lang="nb-NO" sz="2400" dirty="0" err="1"/>
              <a:t>are</a:t>
            </a:r>
            <a:r>
              <a:rPr lang="nb-NO" sz="2400" dirty="0"/>
              <a:t> not </a:t>
            </a:r>
            <a:r>
              <a:rPr lang="nb-NO" sz="2400" dirty="0" err="1"/>
              <a:t>necessarily</a:t>
            </a:r>
            <a:r>
              <a:rPr lang="nb-NO" sz="2400" dirty="0"/>
              <a:t> to be </a:t>
            </a:r>
            <a:r>
              <a:rPr lang="nb-NO" sz="2400" dirty="0" err="1"/>
              <a:t>handled</a:t>
            </a:r>
            <a:r>
              <a:rPr lang="nb-NO" sz="2400" dirty="0"/>
              <a:t> </a:t>
            </a:r>
            <a:r>
              <a:rPr lang="nb-NO" sz="2400" dirty="0" err="1"/>
              <a:t>sicne</a:t>
            </a:r>
            <a:r>
              <a:rPr lang="nb-NO" sz="2400" dirty="0"/>
              <a:t> </a:t>
            </a:r>
            <a:r>
              <a:rPr lang="nb-NO" sz="2400" dirty="0" err="1"/>
              <a:t>compiler</a:t>
            </a:r>
            <a:r>
              <a:rPr lang="nb-NO" sz="2400" dirty="0"/>
              <a:t> </a:t>
            </a:r>
            <a:r>
              <a:rPr lang="nb-NO" sz="2400" dirty="0" err="1"/>
              <a:t>does</a:t>
            </a:r>
            <a:r>
              <a:rPr lang="nb-NO" sz="2400" dirty="0"/>
              <a:t> not </a:t>
            </a:r>
            <a:r>
              <a:rPr lang="nb-NO" sz="2400" dirty="0" err="1"/>
              <a:t>check</a:t>
            </a:r>
            <a:endParaRPr lang="nb-NO" sz="2400" dirty="0"/>
          </a:p>
          <a:p>
            <a:endParaRPr lang="nb-NO" sz="2400" dirty="0"/>
          </a:p>
          <a:p>
            <a:r>
              <a:rPr lang="nb-NO" sz="2400" dirty="0" err="1"/>
              <a:t>Checked</a:t>
            </a:r>
            <a:r>
              <a:rPr lang="nb-NO" sz="2400" dirty="0"/>
              <a:t> </a:t>
            </a:r>
            <a:r>
              <a:rPr lang="nb-NO" sz="2400" dirty="0" err="1"/>
              <a:t>exceptions</a:t>
            </a:r>
            <a:r>
              <a:rPr lang="nb-NO" sz="2400" dirty="0"/>
              <a:t> must be </a:t>
            </a:r>
            <a:r>
              <a:rPr lang="nb-NO" sz="2400" dirty="0" err="1"/>
              <a:t>handled</a:t>
            </a:r>
            <a:r>
              <a:rPr lang="nb-NO" sz="2400" dirty="0"/>
              <a:t> &lt;</a:t>
            </a:r>
            <a:r>
              <a:rPr lang="nb-NO" sz="2400" dirty="0" err="1"/>
              <a:t>catch</a:t>
            </a:r>
            <a:r>
              <a:rPr lang="nb-NO" sz="2400" dirty="0"/>
              <a:t> or </a:t>
            </a:r>
            <a:r>
              <a:rPr lang="nb-NO" sz="2400" dirty="0" err="1"/>
              <a:t>specify</a:t>
            </a:r>
            <a:r>
              <a:rPr lang="nb-NO" sz="2400" dirty="0"/>
              <a:t>&gt;</a:t>
            </a:r>
          </a:p>
          <a:p>
            <a:pPr lvl="1"/>
            <a:r>
              <a:rPr lang="nb-NO" sz="2200" dirty="0" err="1"/>
              <a:t>try-catch</a:t>
            </a:r>
            <a:r>
              <a:rPr lang="nb-NO" sz="2200" dirty="0"/>
              <a:t> </a:t>
            </a:r>
            <a:r>
              <a:rPr lang="nb-NO" sz="2200" dirty="0" err="1"/>
              <a:t>clause</a:t>
            </a:r>
            <a:r>
              <a:rPr lang="nb-NO" sz="2200" dirty="0"/>
              <a:t>, or</a:t>
            </a:r>
          </a:p>
          <a:p>
            <a:pPr lvl="1"/>
            <a:r>
              <a:rPr lang="nb-NO" sz="2200" dirty="0" err="1"/>
              <a:t>Throws</a:t>
            </a:r>
            <a:r>
              <a:rPr lang="nb-NO" sz="2200" dirty="0"/>
              <a:t> </a:t>
            </a:r>
            <a:r>
              <a:rPr lang="nb-NO" sz="2200" dirty="0" err="1"/>
              <a:t>the</a:t>
            </a:r>
            <a:r>
              <a:rPr lang="nb-NO" sz="2200" dirty="0"/>
              <a:t> </a:t>
            </a:r>
            <a:r>
              <a:rPr lang="nb-NO" sz="2200" dirty="0" err="1"/>
              <a:t>excepton</a:t>
            </a:r>
            <a:r>
              <a:rPr lang="nb-NO" sz="2200" dirty="0"/>
              <a:t> </a:t>
            </a:r>
            <a:r>
              <a:rPr lang="nb-NO" sz="2200" dirty="0" err="1"/>
              <a:t>further</a:t>
            </a:r>
            <a:r>
              <a:rPr lang="nb-NO" sz="2200" dirty="0"/>
              <a:t> – </a:t>
            </a:r>
            <a:r>
              <a:rPr lang="nb-NO" sz="2200" dirty="0" err="1"/>
              <a:t>how</a:t>
            </a:r>
            <a:r>
              <a:rPr lang="nb-NO" sz="2200" dirty="0"/>
              <a:t>? Using </a:t>
            </a:r>
            <a:r>
              <a:rPr lang="nb-NO" sz="2200" dirty="0" err="1"/>
              <a:t>throws</a:t>
            </a:r>
            <a:r>
              <a:rPr lang="nb-NO" sz="2200" dirty="0"/>
              <a:t> </a:t>
            </a:r>
            <a:r>
              <a:rPr lang="nb-NO" sz="2200" dirty="0" err="1"/>
              <a:t>method</a:t>
            </a:r>
            <a:r>
              <a:rPr lang="nb-NO" sz="2200" dirty="0"/>
              <a:t> </a:t>
            </a:r>
            <a:r>
              <a:rPr lang="nb-NO" sz="2200" dirty="0" err="1"/>
              <a:t>signature</a:t>
            </a:r>
            <a:endParaRPr lang="nb-NO" sz="2200" dirty="0"/>
          </a:p>
        </p:txBody>
      </p:sp>
    </p:spTree>
    <p:extLst>
      <p:ext uri="{BB962C8B-B14F-4D97-AF65-F5344CB8AC3E}">
        <p14:creationId xmlns:p14="http://schemas.microsoft.com/office/powerpoint/2010/main" val="1822476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3F2F1-0E07-4DCA-8414-0BD113C958AB}"/>
              </a:ext>
            </a:extLst>
          </p:cNvPr>
          <p:cNvSpPr>
            <a:spLocks noGrp="1"/>
          </p:cNvSpPr>
          <p:nvPr>
            <p:ph type="title"/>
          </p:nvPr>
        </p:nvSpPr>
        <p:spPr/>
        <p:txBody>
          <a:bodyPr/>
          <a:lstStyle/>
          <a:p>
            <a:r>
              <a:rPr lang="nb-NO" dirty="0" err="1"/>
              <a:t>Example</a:t>
            </a:r>
            <a:r>
              <a:rPr lang="nb-NO" dirty="0"/>
              <a:t> </a:t>
            </a:r>
            <a:r>
              <a:rPr lang="nb-NO" dirty="0" err="1"/>
              <a:t>of</a:t>
            </a:r>
            <a:r>
              <a:rPr lang="nb-NO" dirty="0"/>
              <a:t> </a:t>
            </a:r>
            <a:r>
              <a:rPr lang="nb-NO" dirty="0" err="1"/>
              <a:t>Checked</a:t>
            </a:r>
            <a:r>
              <a:rPr lang="nb-NO" dirty="0"/>
              <a:t> </a:t>
            </a:r>
            <a:r>
              <a:rPr lang="nb-NO" dirty="0" err="1"/>
              <a:t>vs</a:t>
            </a:r>
            <a:r>
              <a:rPr lang="nb-NO" dirty="0"/>
              <a:t> </a:t>
            </a:r>
            <a:r>
              <a:rPr lang="nb-NO" dirty="0" err="1"/>
              <a:t>Unchecked</a:t>
            </a:r>
            <a:r>
              <a:rPr lang="nb-NO" dirty="0"/>
              <a:t> </a:t>
            </a:r>
            <a:r>
              <a:rPr lang="nb-NO" dirty="0" err="1"/>
              <a:t>Exceptions</a:t>
            </a:r>
            <a:endParaRPr lang="nb-NO" dirty="0"/>
          </a:p>
        </p:txBody>
      </p:sp>
      <p:sp>
        <p:nvSpPr>
          <p:cNvPr id="3" name="Plassholder for innhold 2">
            <a:extLst>
              <a:ext uri="{FF2B5EF4-FFF2-40B4-BE49-F238E27FC236}">
                <a16:creationId xmlns:a16="http://schemas.microsoft.com/office/drawing/2014/main" id="{786C9647-8661-4A99-8939-C33D41CDFA5D}"/>
              </a:ext>
            </a:extLst>
          </p:cNvPr>
          <p:cNvSpPr>
            <a:spLocks noGrp="1"/>
          </p:cNvSpPr>
          <p:nvPr>
            <p:ph idx="1"/>
          </p:nvPr>
        </p:nvSpPr>
        <p:spPr>
          <a:xfrm>
            <a:off x="703135" y="1871426"/>
            <a:ext cx="4168729" cy="4638496"/>
          </a:xfrm>
        </p:spPr>
        <p:txBody>
          <a:bodyPr>
            <a:noAutofit/>
          </a:bodyPr>
          <a:lstStyle/>
          <a:p>
            <a:r>
              <a:rPr lang="nb-NO" sz="2000" dirty="0" err="1"/>
              <a:t>Checked</a:t>
            </a:r>
            <a:r>
              <a:rPr lang="nb-NO" sz="2000" dirty="0"/>
              <a:t> </a:t>
            </a:r>
            <a:r>
              <a:rPr lang="nb-NO" sz="2000" dirty="0" err="1"/>
              <a:t>exception</a:t>
            </a:r>
            <a:r>
              <a:rPr lang="nb-NO" sz="2000" dirty="0"/>
              <a:t> (relevant to </a:t>
            </a:r>
            <a:r>
              <a:rPr lang="nb-NO" sz="2000" dirty="0" err="1"/>
              <a:t>this</a:t>
            </a:r>
            <a:r>
              <a:rPr lang="nb-NO" sz="2000" dirty="0"/>
              <a:t> </a:t>
            </a:r>
            <a:r>
              <a:rPr lang="nb-NO" sz="2000" dirty="0" err="1"/>
              <a:t>week</a:t>
            </a:r>
            <a:r>
              <a:rPr lang="nb-NO" sz="2000" dirty="0"/>
              <a:t> </a:t>
            </a:r>
            <a:r>
              <a:rPr lang="nb-NO" sz="2000" dirty="0" err="1"/>
              <a:t>especially</a:t>
            </a:r>
            <a:r>
              <a:rPr lang="nb-NO" sz="2000" dirty="0"/>
              <a:t>)</a:t>
            </a:r>
          </a:p>
          <a:p>
            <a:pPr lvl="1"/>
            <a:r>
              <a:rPr lang="nb-NO" sz="1800" dirty="0" err="1"/>
              <a:t>FileNotFoundException</a:t>
            </a:r>
            <a:endParaRPr lang="nb-NO" sz="1800" dirty="0"/>
          </a:p>
          <a:p>
            <a:pPr lvl="1"/>
            <a:r>
              <a:rPr lang="nb-NO" sz="1800" dirty="0" err="1"/>
              <a:t>IOException</a:t>
            </a:r>
            <a:endParaRPr lang="nb-NO" sz="1800" dirty="0"/>
          </a:p>
          <a:p>
            <a:pPr lvl="1"/>
            <a:endParaRPr lang="nb-NO" sz="2000" dirty="0"/>
          </a:p>
          <a:p>
            <a:r>
              <a:rPr lang="nb-NO" sz="2000" dirty="0" err="1"/>
              <a:t>Unchecked</a:t>
            </a:r>
            <a:r>
              <a:rPr lang="nb-NO" sz="2000" dirty="0"/>
              <a:t> </a:t>
            </a:r>
            <a:r>
              <a:rPr lang="nb-NO" sz="2000" dirty="0" err="1"/>
              <a:t>exception</a:t>
            </a:r>
            <a:endParaRPr lang="nb-NO" sz="2000" dirty="0"/>
          </a:p>
          <a:p>
            <a:pPr lvl="1"/>
            <a:r>
              <a:rPr lang="nb-NO" sz="1800" dirty="0" err="1"/>
              <a:t>ArithmeticException</a:t>
            </a:r>
            <a:endParaRPr lang="nb-NO" sz="1800" dirty="0"/>
          </a:p>
          <a:p>
            <a:pPr lvl="1"/>
            <a:r>
              <a:rPr lang="nb-NO" sz="1800" dirty="0" err="1"/>
              <a:t>NullPointerException</a:t>
            </a:r>
            <a:endParaRPr lang="nb-NO" sz="1800" dirty="0"/>
          </a:p>
          <a:p>
            <a:pPr lvl="1"/>
            <a:r>
              <a:rPr lang="nb-NO" sz="1800" dirty="0" err="1"/>
              <a:t>ArrayIndexOutOfBoundsException</a:t>
            </a:r>
            <a:endParaRPr lang="nb-NO" sz="1800" dirty="0"/>
          </a:p>
          <a:p>
            <a:pPr lvl="1"/>
            <a:r>
              <a:rPr lang="nb-NO" sz="1800" dirty="0" err="1"/>
              <a:t>NumberFOrmatException</a:t>
            </a:r>
            <a:endParaRPr lang="nb-NO" sz="1800" dirty="0"/>
          </a:p>
          <a:p>
            <a:pPr lvl="1"/>
            <a:endParaRPr lang="nb-NO" sz="2000" dirty="0"/>
          </a:p>
        </p:txBody>
      </p:sp>
      <p:pic>
        <p:nvPicPr>
          <p:cNvPr id="6" name="Bilde 5">
            <a:extLst>
              <a:ext uri="{FF2B5EF4-FFF2-40B4-BE49-F238E27FC236}">
                <a16:creationId xmlns:a16="http://schemas.microsoft.com/office/drawing/2014/main" id="{21AC232B-841C-4264-AFF9-69D74A2C73AE}"/>
              </a:ext>
            </a:extLst>
          </p:cNvPr>
          <p:cNvPicPr>
            <a:picLocks noChangeAspect="1"/>
          </p:cNvPicPr>
          <p:nvPr/>
        </p:nvPicPr>
        <p:blipFill>
          <a:blip r:embed="rId2"/>
          <a:stretch>
            <a:fillRect/>
          </a:stretch>
        </p:blipFill>
        <p:spPr>
          <a:xfrm>
            <a:off x="5159896" y="1772816"/>
            <a:ext cx="5829300" cy="4238625"/>
          </a:xfrm>
          <a:prstGeom prst="rect">
            <a:avLst/>
          </a:prstGeom>
        </p:spPr>
      </p:pic>
      <p:sp>
        <p:nvSpPr>
          <p:cNvPr id="7" name="TekstSylinder 6">
            <a:extLst>
              <a:ext uri="{FF2B5EF4-FFF2-40B4-BE49-F238E27FC236}">
                <a16:creationId xmlns:a16="http://schemas.microsoft.com/office/drawing/2014/main" id="{700FA7C6-BB5B-4B10-8C7D-B5A7C509E3A8}"/>
              </a:ext>
            </a:extLst>
          </p:cNvPr>
          <p:cNvSpPr txBox="1"/>
          <p:nvPr/>
        </p:nvSpPr>
        <p:spPr>
          <a:xfrm>
            <a:off x="4511824" y="6171368"/>
            <a:ext cx="7335534" cy="338554"/>
          </a:xfrm>
          <a:prstGeom prst="rect">
            <a:avLst/>
          </a:prstGeom>
          <a:noFill/>
        </p:spPr>
        <p:txBody>
          <a:bodyPr wrap="none" rtlCol="0">
            <a:spAutoFit/>
          </a:bodyPr>
          <a:lstStyle/>
          <a:p>
            <a:r>
              <a:rPr lang="nb-NO" dirty="0" err="1"/>
              <a:t>Src</a:t>
            </a:r>
            <a:r>
              <a:rPr lang="nb-NO" dirty="0"/>
              <a:t>: https://www.geeksforgeeks.org/checked-vs-unchecked-exceptions-in-java/</a:t>
            </a:r>
          </a:p>
        </p:txBody>
      </p:sp>
    </p:spTree>
    <p:extLst>
      <p:ext uri="{BB962C8B-B14F-4D97-AF65-F5344CB8AC3E}">
        <p14:creationId xmlns:p14="http://schemas.microsoft.com/office/powerpoint/2010/main" val="2758622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3F2F1-0E07-4DCA-8414-0BD113C958AB}"/>
              </a:ext>
            </a:extLst>
          </p:cNvPr>
          <p:cNvSpPr>
            <a:spLocks noGrp="1"/>
          </p:cNvSpPr>
          <p:nvPr>
            <p:ph type="title"/>
          </p:nvPr>
        </p:nvSpPr>
        <p:spPr/>
        <p:txBody>
          <a:bodyPr/>
          <a:lstStyle/>
          <a:p>
            <a:r>
              <a:rPr lang="nb-NO" dirty="0" err="1"/>
              <a:t>Custom</a:t>
            </a:r>
            <a:r>
              <a:rPr lang="nb-NO" dirty="0"/>
              <a:t> </a:t>
            </a:r>
            <a:r>
              <a:rPr lang="nb-NO" dirty="0" err="1"/>
              <a:t>Exception</a:t>
            </a:r>
            <a:endParaRPr lang="nb-NO" dirty="0"/>
          </a:p>
        </p:txBody>
      </p:sp>
      <p:sp>
        <p:nvSpPr>
          <p:cNvPr id="3" name="Plassholder for innhold 2">
            <a:extLst>
              <a:ext uri="{FF2B5EF4-FFF2-40B4-BE49-F238E27FC236}">
                <a16:creationId xmlns:a16="http://schemas.microsoft.com/office/drawing/2014/main" id="{786C9647-8661-4A99-8939-C33D41CDFA5D}"/>
              </a:ext>
            </a:extLst>
          </p:cNvPr>
          <p:cNvSpPr>
            <a:spLocks noGrp="1"/>
          </p:cNvSpPr>
          <p:nvPr>
            <p:ph idx="1"/>
          </p:nvPr>
        </p:nvSpPr>
        <p:spPr>
          <a:xfrm>
            <a:off x="703135" y="1871426"/>
            <a:ext cx="4456761" cy="4638496"/>
          </a:xfrm>
        </p:spPr>
        <p:txBody>
          <a:bodyPr>
            <a:noAutofit/>
          </a:bodyPr>
          <a:lstStyle/>
          <a:p>
            <a:r>
              <a:rPr lang="nb-NO" sz="2400" dirty="0"/>
              <a:t>In Java, </a:t>
            </a:r>
            <a:r>
              <a:rPr lang="nb-NO" sz="2400" dirty="0" err="1"/>
              <a:t>we</a:t>
            </a:r>
            <a:r>
              <a:rPr lang="nb-NO" sz="2400" dirty="0"/>
              <a:t> </a:t>
            </a:r>
            <a:r>
              <a:rPr lang="nb-NO" sz="2400" dirty="0" err="1"/>
              <a:t>can</a:t>
            </a:r>
            <a:r>
              <a:rPr lang="nb-NO" sz="2400" dirty="0"/>
              <a:t> </a:t>
            </a:r>
            <a:r>
              <a:rPr lang="nb-NO" sz="2400" dirty="0" err="1"/>
              <a:t>create</a:t>
            </a:r>
            <a:r>
              <a:rPr lang="nb-NO" sz="2400" dirty="0"/>
              <a:t> </a:t>
            </a:r>
            <a:r>
              <a:rPr lang="nb-NO" sz="2400" dirty="0" err="1"/>
              <a:t>our</a:t>
            </a:r>
            <a:r>
              <a:rPr lang="nb-NO" sz="2400" dirty="0"/>
              <a:t> </a:t>
            </a:r>
            <a:r>
              <a:rPr lang="nb-NO" sz="2400" dirty="0" err="1"/>
              <a:t>own</a:t>
            </a:r>
            <a:r>
              <a:rPr lang="nb-NO" sz="2400" dirty="0"/>
              <a:t> </a:t>
            </a:r>
            <a:r>
              <a:rPr lang="nb-NO" sz="2400" dirty="0" err="1"/>
              <a:t>exceptions</a:t>
            </a:r>
            <a:r>
              <a:rPr lang="nb-NO" sz="2400" dirty="0"/>
              <a:t>.</a:t>
            </a:r>
          </a:p>
          <a:p>
            <a:r>
              <a:rPr lang="nb-NO" sz="2400" dirty="0"/>
              <a:t>It </a:t>
            </a:r>
            <a:r>
              <a:rPr lang="nb-NO" sz="2400" dirty="0" err="1"/>
              <a:t>needs</a:t>
            </a:r>
            <a:r>
              <a:rPr lang="nb-NO" sz="2400" dirty="0"/>
              <a:t> to be </a:t>
            </a:r>
            <a:r>
              <a:rPr lang="nb-NO" sz="2400" dirty="0" err="1"/>
              <a:t>derived</a:t>
            </a:r>
            <a:r>
              <a:rPr lang="nb-NO" sz="2400" dirty="0"/>
              <a:t> from </a:t>
            </a:r>
            <a:r>
              <a:rPr lang="nb-NO" sz="2400" dirty="0" err="1"/>
              <a:t>the</a:t>
            </a:r>
            <a:r>
              <a:rPr lang="nb-NO" sz="2400" dirty="0"/>
              <a:t> </a:t>
            </a:r>
            <a:r>
              <a:rPr lang="nb-NO" sz="2400" dirty="0" err="1"/>
              <a:t>Exception</a:t>
            </a:r>
            <a:r>
              <a:rPr lang="nb-NO" sz="2400" dirty="0"/>
              <a:t> </a:t>
            </a:r>
            <a:r>
              <a:rPr lang="nb-NO" sz="2400" dirty="0" err="1"/>
              <a:t>class</a:t>
            </a:r>
            <a:r>
              <a:rPr lang="nb-NO" sz="2400" dirty="0"/>
              <a:t>.</a:t>
            </a:r>
          </a:p>
          <a:p>
            <a:r>
              <a:rPr lang="nb-NO" sz="2400" dirty="0"/>
              <a:t>In </a:t>
            </a:r>
            <a:r>
              <a:rPr lang="nb-NO" sz="2400" dirty="0" err="1"/>
              <a:t>which</a:t>
            </a:r>
            <a:r>
              <a:rPr lang="nb-NO" sz="2400" dirty="0"/>
              <a:t> scenarios </a:t>
            </a:r>
            <a:r>
              <a:rPr lang="nb-NO" sz="2400" dirty="0" err="1"/>
              <a:t>we</a:t>
            </a:r>
            <a:r>
              <a:rPr lang="nb-NO" sz="2400" dirty="0"/>
              <a:t> </a:t>
            </a:r>
            <a:r>
              <a:rPr lang="nb-NO" sz="2400" dirty="0" err="1"/>
              <a:t>want</a:t>
            </a:r>
            <a:r>
              <a:rPr lang="nb-NO" sz="2400" dirty="0"/>
              <a:t> to </a:t>
            </a:r>
            <a:r>
              <a:rPr lang="nb-NO" sz="2400" dirty="0" err="1"/>
              <a:t>create</a:t>
            </a:r>
            <a:r>
              <a:rPr lang="nb-NO" sz="2400" dirty="0"/>
              <a:t> </a:t>
            </a:r>
            <a:r>
              <a:rPr lang="nb-NO" sz="2400" dirty="0" err="1"/>
              <a:t>custom</a:t>
            </a:r>
            <a:r>
              <a:rPr lang="nb-NO" sz="2400" dirty="0"/>
              <a:t> </a:t>
            </a:r>
            <a:r>
              <a:rPr lang="nb-NO" sz="2400" dirty="0" err="1"/>
              <a:t>exceptions</a:t>
            </a:r>
            <a:r>
              <a:rPr lang="nb-NO" sz="2400" dirty="0"/>
              <a:t>? </a:t>
            </a:r>
          </a:p>
          <a:p>
            <a:pPr lvl="1"/>
            <a:r>
              <a:rPr lang="nb-NO" sz="2000" dirty="0"/>
              <a:t>To </a:t>
            </a:r>
            <a:r>
              <a:rPr lang="nb-NO" sz="2000" dirty="0" err="1"/>
              <a:t>catch</a:t>
            </a:r>
            <a:r>
              <a:rPr lang="nb-NO" sz="2000" dirty="0"/>
              <a:t> and </a:t>
            </a:r>
            <a:r>
              <a:rPr lang="nb-NO" sz="2000" dirty="0" err="1"/>
              <a:t>provide</a:t>
            </a:r>
            <a:r>
              <a:rPr lang="nb-NO" sz="2000" dirty="0"/>
              <a:t> </a:t>
            </a:r>
            <a:r>
              <a:rPr lang="nb-NO" sz="2000" dirty="0" err="1"/>
              <a:t>specific</a:t>
            </a:r>
            <a:r>
              <a:rPr lang="nb-NO" sz="2000" dirty="0"/>
              <a:t> </a:t>
            </a:r>
            <a:r>
              <a:rPr lang="nb-NO" sz="2000" dirty="0" err="1"/>
              <a:t>treatment</a:t>
            </a:r>
            <a:r>
              <a:rPr lang="nb-NO" sz="2000" dirty="0"/>
              <a:t> to a </a:t>
            </a:r>
            <a:r>
              <a:rPr lang="nb-NO" sz="2000" dirty="0" err="1"/>
              <a:t>subset</a:t>
            </a:r>
            <a:r>
              <a:rPr lang="nb-NO" sz="2000" dirty="0"/>
              <a:t> </a:t>
            </a:r>
            <a:r>
              <a:rPr lang="nb-NO" sz="2000" dirty="0" err="1"/>
              <a:t>of</a:t>
            </a:r>
            <a:r>
              <a:rPr lang="nb-NO" sz="2000" dirty="0"/>
              <a:t> </a:t>
            </a:r>
            <a:r>
              <a:rPr lang="nb-NO" sz="2000" dirty="0" err="1"/>
              <a:t>existin</a:t>
            </a:r>
            <a:r>
              <a:rPr lang="nb-NO" sz="2000" dirty="0"/>
              <a:t> Java </a:t>
            </a:r>
            <a:r>
              <a:rPr lang="nb-NO" sz="2000" dirty="0" err="1"/>
              <a:t>exceptions</a:t>
            </a:r>
            <a:endParaRPr lang="nb-NO" sz="2000" dirty="0"/>
          </a:p>
          <a:p>
            <a:pPr lvl="1"/>
            <a:r>
              <a:rPr lang="nb-NO" sz="2000" dirty="0" err="1"/>
              <a:t>When</a:t>
            </a:r>
            <a:r>
              <a:rPr lang="nb-NO" sz="2000" dirty="0"/>
              <a:t> </a:t>
            </a:r>
            <a:r>
              <a:rPr lang="nb-NO" sz="2000" dirty="0" err="1"/>
              <a:t>we</a:t>
            </a:r>
            <a:r>
              <a:rPr lang="nb-NO" sz="2000" dirty="0"/>
              <a:t> </a:t>
            </a:r>
            <a:r>
              <a:rPr lang="nb-NO" sz="2000" dirty="0" err="1"/>
              <a:t>define</a:t>
            </a:r>
            <a:r>
              <a:rPr lang="nb-NO" sz="2000" dirty="0"/>
              <a:t> </a:t>
            </a:r>
            <a:r>
              <a:rPr lang="nb-NO" sz="2000" dirty="0" err="1"/>
              <a:t>our</a:t>
            </a:r>
            <a:r>
              <a:rPr lang="nb-NO" sz="2000" dirty="0"/>
              <a:t> </a:t>
            </a:r>
            <a:r>
              <a:rPr lang="nb-NO" sz="2000" dirty="0" err="1"/>
              <a:t>own</a:t>
            </a:r>
            <a:r>
              <a:rPr lang="nb-NO" sz="2000" dirty="0"/>
              <a:t> business </a:t>
            </a:r>
            <a:r>
              <a:rPr lang="nb-NO" sz="2000" dirty="0" err="1"/>
              <a:t>logic</a:t>
            </a:r>
            <a:endParaRPr lang="nb-NO" sz="2000" dirty="0"/>
          </a:p>
        </p:txBody>
      </p:sp>
      <p:pic>
        <p:nvPicPr>
          <p:cNvPr id="5" name="Bilde 4">
            <a:extLst>
              <a:ext uri="{FF2B5EF4-FFF2-40B4-BE49-F238E27FC236}">
                <a16:creationId xmlns:a16="http://schemas.microsoft.com/office/drawing/2014/main" id="{2D5AD332-42FF-4709-934B-65CC1679F5CE}"/>
              </a:ext>
            </a:extLst>
          </p:cNvPr>
          <p:cNvPicPr>
            <a:picLocks noChangeAspect="1"/>
          </p:cNvPicPr>
          <p:nvPr/>
        </p:nvPicPr>
        <p:blipFill>
          <a:blip r:embed="rId2"/>
          <a:stretch>
            <a:fillRect/>
          </a:stretch>
        </p:blipFill>
        <p:spPr>
          <a:xfrm>
            <a:off x="5676900" y="1333500"/>
            <a:ext cx="6515100" cy="5524500"/>
          </a:xfrm>
          <a:prstGeom prst="rect">
            <a:avLst/>
          </a:prstGeom>
        </p:spPr>
      </p:pic>
    </p:spTree>
    <p:extLst>
      <p:ext uri="{BB962C8B-B14F-4D97-AF65-F5344CB8AC3E}">
        <p14:creationId xmlns:p14="http://schemas.microsoft.com/office/powerpoint/2010/main" val="336016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3F2F1-0E07-4DCA-8414-0BD113C958AB}"/>
              </a:ext>
            </a:extLst>
          </p:cNvPr>
          <p:cNvSpPr>
            <a:spLocks noGrp="1"/>
          </p:cNvSpPr>
          <p:nvPr>
            <p:ph type="title"/>
          </p:nvPr>
        </p:nvSpPr>
        <p:spPr/>
        <p:txBody>
          <a:bodyPr/>
          <a:lstStyle/>
          <a:p>
            <a:r>
              <a:rPr lang="nb-NO" dirty="0"/>
              <a:t>Catch or </a:t>
            </a:r>
            <a:r>
              <a:rPr lang="nb-NO" dirty="0" err="1"/>
              <a:t>Specify</a:t>
            </a:r>
            <a:endParaRPr lang="nb-NO" dirty="0"/>
          </a:p>
        </p:txBody>
      </p:sp>
      <p:sp>
        <p:nvSpPr>
          <p:cNvPr id="3" name="Plassholder for innhold 2">
            <a:extLst>
              <a:ext uri="{FF2B5EF4-FFF2-40B4-BE49-F238E27FC236}">
                <a16:creationId xmlns:a16="http://schemas.microsoft.com/office/drawing/2014/main" id="{786C9647-8661-4A99-8939-C33D41CDFA5D}"/>
              </a:ext>
            </a:extLst>
          </p:cNvPr>
          <p:cNvSpPr>
            <a:spLocks noGrp="1"/>
          </p:cNvSpPr>
          <p:nvPr>
            <p:ph idx="1"/>
          </p:nvPr>
        </p:nvSpPr>
        <p:spPr/>
        <p:txBody>
          <a:bodyPr>
            <a:noAutofit/>
          </a:bodyPr>
          <a:lstStyle/>
          <a:p>
            <a:r>
              <a:rPr lang="nb-NO" sz="2400" dirty="0"/>
              <a:t>The </a:t>
            </a:r>
            <a:r>
              <a:rPr lang="nb-NO" sz="2400" dirty="0" err="1"/>
              <a:t>main</a:t>
            </a:r>
            <a:r>
              <a:rPr lang="nb-NO" sz="2400" dirty="0"/>
              <a:t> </a:t>
            </a:r>
            <a:r>
              <a:rPr lang="nb-NO" sz="2400" dirty="0" err="1"/>
              <a:t>difference</a:t>
            </a:r>
            <a:r>
              <a:rPr lang="nb-NO" sz="2400" dirty="0"/>
              <a:t> </a:t>
            </a:r>
            <a:r>
              <a:rPr lang="nb-NO" sz="2400" dirty="0" err="1"/>
              <a:t>between</a:t>
            </a:r>
            <a:r>
              <a:rPr lang="nb-NO" sz="2400" dirty="0"/>
              <a:t> </a:t>
            </a:r>
            <a:r>
              <a:rPr lang="nb-NO" sz="2400" dirty="0" err="1"/>
              <a:t>checked</a:t>
            </a:r>
            <a:r>
              <a:rPr lang="nb-NO" sz="2400" dirty="0"/>
              <a:t> and </a:t>
            </a:r>
            <a:r>
              <a:rPr lang="nb-NO" sz="2400" dirty="0" err="1"/>
              <a:t>unchecked</a:t>
            </a:r>
            <a:r>
              <a:rPr lang="nb-NO" sz="2400" dirty="0"/>
              <a:t> </a:t>
            </a:r>
            <a:r>
              <a:rPr lang="nb-NO" sz="2400" dirty="0" err="1"/>
              <a:t>exceptions</a:t>
            </a:r>
            <a:r>
              <a:rPr lang="nb-NO" sz="2400" dirty="0"/>
              <a:t> is </a:t>
            </a:r>
            <a:r>
              <a:rPr lang="nb-NO" sz="2400" dirty="0" err="1"/>
              <a:t>that</a:t>
            </a:r>
            <a:r>
              <a:rPr lang="nb-NO" sz="2400" dirty="0"/>
              <a:t> </a:t>
            </a:r>
            <a:r>
              <a:rPr lang="nb-NO" sz="2400" dirty="0" err="1"/>
              <a:t>we</a:t>
            </a:r>
            <a:r>
              <a:rPr lang="nb-NO" sz="2400" dirty="0"/>
              <a:t> MUST </a:t>
            </a:r>
            <a:r>
              <a:rPr lang="nb-NO" sz="2400" dirty="0" err="1"/>
              <a:t>take</a:t>
            </a:r>
            <a:r>
              <a:rPr lang="nb-NO" sz="2400" dirty="0"/>
              <a:t> </a:t>
            </a:r>
            <a:r>
              <a:rPr lang="nb-NO" sz="2400" dirty="0" err="1"/>
              <a:t>checked</a:t>
            </a:r>
            <a:r>
              <a:rPr lang="nb-NO" sz="2400" dirty="0"/>
              <a:t> </a:t>
            </a:r>
            <a:r>
              <a:rPr lang="nb-NO" sz="2400" dirty="0" err="1"/>
              <a:t>exceptions</a:t>
            </a:r>
            <a:r>
              <a:rPr lang="nb-NO" sz="2400" dirty="0"/>
              <a:t> </a:t>
            </a:r>
            <a:r>
              <a:rPr lang="nb-NO" sz="2400" dirty="0" err="1"/>
              <a:t>into</a:t>
            </a:r>
            <a:r>
              <a:rPr lang="nb-NO" sz="2400" dirty="0"/>
              <a:t> </a:t>
            </a:r>
            <a:r>
              <a:rPr lang="nb-NO" sz="2400" dirty="0" err="1"/>
              <a:t>account</a:t>
            </a:r>
            <a:endParaRPr lang="nb-NO" sz="2400" dirty="0"/>
          </a:p>
          <a:p>
            <a:r>
              <a:rPr lang="nb-NO" sz="2400" dirty="0" err="1"/>
              <a:t>Because</a:t>
            </a:r>
            <a:r>
              <a:rPr lang="nb-NO" sz="2400" dirty="0"/>
              <a:t> </a:t>
            </a:r>
            <a:r>
              <a:rPr lang="nb-NO" sz="2400" dirty="0" err="1"/>
              <a:t>the</a:t>
            </a:r>
            <a:r>
              <a:rPr lang="nb-NO" sz="2400" dirty="0"/>
              <a:t> </a:t>
            </a:r>
            <a:r>
              <a:rPr lang="nb-NO" sz="2400" dirty="0" err="1"/>
              <a:t>compiler</a:t>
            </a:r>
            <a:r>
              <a:rPr lang="nb-NO" sz="2400" dirty="0"/>
              <a:t> </a:t>
            </a:r>
            <a:r>
              <a:rPr lang="nb-NO" sz="2400" dirty="0" err="1"/>
              <a:t>will</a:t>
            </a:r>
            <a:r>
              <a:rPr lang="nb-NO" sz="2400" dirty="0"/>
              <a:t> </a:t>
            </a:r>
            <a:r>
              <a:rPr lang="nb-NO" sz="2400" dirty="0" err="1"/>
              <a:t>check</a:t>
            </a:r>
            <a:endParaRPr lang="nb-NO" sz="2400" dirty="0"/>
          </a:p>
          <a:p>
            <a:endParaRPr lang="nb-NO" sz="2400" dirty="0"/>
          </a:p>
          <a:p>
            <a:r>
              <a:rPr lang="nb-NO" sz="2400" dirty="0"/>
              <a:t>So </a:t>
            </a:r>
            <a:r>
              <a:rPr lang="nb-NO" sz="2400" dirty="0" err="1"/>
              <a:t>how</a:t>
            </a:r>
            <a:r>
              <a:rPr lang="nb-NO" sz="2400" dirty="0"/>
              <a:t> do </a:t>
            </a:r>
            <a:r>
              <a:rPr lang="nb-NO" sz="2400" dirty="0" err="1"/>
              <a:t>we</a:t>
            </a:r>
            <a:r>
              <a:rPr lang="nb-NO" sz="2400" dirty="0"/>
              <a:t> handle a </a:t>
            </a:r>
            <a:r>
              <a:rPr lang="nb-NO" sz="2400" dirty="0" err="1"/>
              <a:t>checked</a:t>
            </a:r>
            <a:r>
              <a:rPr lang="nb-NO" sz="2400" dirty="0"/>
              <a:t> </a:t>
            </a:r>
            <a:r>
              <a:rPr lang="nb-NO" sz="2400" dirty="0" err="1"/>
              <a:t>exception</a:t>
            </a:r>
            <a:r>
              <a:rPr lang="nb-NO" sz="2400" dirty="0"/>
              <a:t>?</a:t>
            </a:r>
          </a:p>
          <a:p>
            <a:pPr lvl="1"/>
            <a:r>
              <a:rPr lang="nb-NO" sz="2000" dirty="0" err="1"/>
              <a:t>Try</a:t>
            </a:r>
            <a:r>
              <a:rPr lang="nb-NO" sz="2000" dirty="0"/>
              <a:t>/</a:t>
            </a:r>
            <a:r>
              <a:rPr lang="nb-NO" sz="2000" dirty="0" err="1"/>
              <a:t>catch</a:t>
            </a:r>
            <a:r>
              <a:rPr lang="nb-NO" sz="2000" dirty="0"/>
              <a:t> </a:t>
            </a:r>
            <a:r>
              <a:rPr lang="nb-NO" sz="2000" dirty="0" err="1"/>
              <a:t>clause</a:t>
            </a:r>
            <a:endParaRPr lang="nb-NO" sz="2000" dirty="0"/>
          </a:p>
          <a:p>
            <a:pPr lvl="1"/>
            <a:r>
              <a:rPr lang="nb-NO" sz="2000" dirty="0" err="1"/>
              <a:t>Throw</a:t>
            </a:r>
            <a:r>
              <a:rPr lang="nb-NO" sz="2000" dirty="0"/>
              <a:t> </a:t>
            </a:r>
            <a:r>
              <a:rPr lang="nb-NO" sz="2000" dirty="0" err="1"/>
              <a:t>the</a:t>
            </a:r>
            <a:r>
              <a:rPr lang="nb-NO" sz="2000" dirty="0"/>
              <a:t> </a:t>
            </a:r>
            <a:r>
              <a:rPr lang="nb-NO" sz="2000" dirty="0" err="1"/>
              <a:t>exception</a:t>
            </a:r>
            <a:r>
              <a:rPr lang="nb-NO" sz="2000" dirty="0"/>
              <a:t> </a:t>
            </a:r>
            <a:r>
              <a:rPr lang="nb-NO" sz="2000" dirty="0" err="1"/>
              <a:t>further</a:t>
            </a:r>
            <a:r>
              <a:rPr lang="nb-NO" sz="2000" dirty="0"/>
              <a:t> </a:t>
            </a:r>
            <a:r>
              <a:rPr lang="nb-NO" sz="2000" dirty="0" err="1"/>
              <a:t>using</a:t>
            </a:r>
            <a:r>
              <a:rPr lang="nb-NO" sz="2000" dirty="0"/>
              <a:t> </a:t>
            </a:r>
            <a:r>
              <a:rPr lang="nb-NO" sz="2000" dirty="0" err="1"/>
              <a:t>throws</a:t>
            </a:r>
            <a:r>
              <a:rPr lang="nb-NO" sz="2000" dirty="0"/>
              <a:t> (it is </a:t>
            </a:r>
            <a:r>
              <a:rPr lang="nb-NO" sz="2000" dirty="0" err="1"/>
              <a:t>called</a:t>
            </a:r>
            <a:r>
              <a:rPr lang="nb-NO" sz="2000" dirty="0"/>
              <a:t> </a:t>
            </a:r>
            <a:r>
              <a:rPr lang="nb-NO" sz="2000" dirty="0" err="1"/>
              <a:t>method</a:t>
            </a:r>
            <a:r>
              <a:rPr lang="nb-NO" sz="2000" dirty="0"/>
              <a:t> </a:t>
            </a:r>
            <a:r>
              <a:rPr lang="nb-NO" sz="2000" dirty="0" err="1"/>
              <a:t>signature</a:t>
            </a:r>
            <a:r>
              <a:rPr lang="nb-NO" sz="2000" dirty="0"/>
              <a:t>)</a:t>
            </a:r>
          </a:p>
        </p:txBody>
      </p:sp>
    </p:spTree>
    <p:extLst>
      <p:ext uri="{BB962C8B-B14F-4D97-AF65-F5344CB8AC3E}">
        <p14:creationId xmlns:p14="http://schemas.microsoft.com/office/powerpoint/2010/main" val="2015570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3F2F1-0E07-4DCA-8414-0BD113C958AB}"/>
              </a:ext>
            </a:extLst>
          </p:cNvPr>
          <p:cNvSpPr>
            <a:spLocks noGrp="1"/>
          </p:cNvSpPr>
          <p:nvPr>
            <p:ph type="title"/>
          </p:nvPr>
        </p:nvSpPr>
        <p:spPr/>
        <p:txBody>
          <a:bodyPr/>
          <a:lstStyle/>
          <a:p>
            <a:r>
              <a:rPr lang="nb-NO" dirty="0" err="1"/>
              <a:t>Try-catch</a:t>
            </a:r>
            <a:r>
              <a:rPr lang="nb-NO" dirty="0"/>
              <a:t> </a:t>
            </a:r>
            <a:r>
              <a:rPr lang="nb-NO" dirty="0" err="1"/>
              <a:t>clause</a:t>
            </a:r>
            <a:endParaRPr lang="nb-NO" dirty="0"/>
          </a:p>
        </p:txBody>
      </p:sp>
      <p:sp>
        <p:nvSpPr>
          <p:cNvPr id="3" name="Plassholder for innhold 2">
            <a:extLst>
              <a:ext uri="{FF2B5EF4-FFF2-40B4-BE49-F238E27FC236}">
                <a16:creationId xmlns:a16="http://schemas.microsoft.com/office/drawing/2014/main" id="{786C9647-8661-4A99-8939-C33D41CDFA5D}"/>
              </a:ext>
            </a:extLst>
          </p:cNvPr>
          <p:cNvSpPr>
            <a:spLocks noGrp="1"/>
          </p:cNvSpPr>
          <p:nvPr>
            <p:ph idx="1"/>
          </p:nvPr>
        </p:nvSpPr>
        <p:spPr>
          <a:xfrm>
            <a:off x="703135" y="1871426"/>
            <a:ext cx="3736681" cy="4581910"/>
          </a:xfrm>
        </p:spPr>
        <p:txBody>
          <a:bodyPr>
            <a:noAutofit/>
          </a:bodyPr>
          <a:lstStyle/>
          <a:p>
            <a:pPr lvl="1"/>
            <a:r>
              <a:rPr lang="nb-NO" sz="2000" b="1" dirty="0" err="1"/>
              <a:t>Try</a:t>
            </a:r>
            <a:r>
              <a:rPr lang="nb-NO" sz="2000" dirty="0"/>
              <a:t> </a:t>
            </a:r>
            <a:r>
              <a:rPr lang="nb-NO" sz="2000" dirty="0" err="1"/>
              <a:t>specifies</a:t>
            </a:r>
            <a:r>
              <a:rPr lang="nb-NO" sz="2000" dirty="0"/>
              <a:t> a </a:t>
            </a:r>
            <a:r>
              <a:rPr lang="nb-NO" sz="2000" dirty="0" err="1"/>
              <a:t>block</a:t>
            </a:r>
            <a:r>
              <a:rPr lang="nb-NO" sz="2000" dirty="0"/>
              <a:t> </a:t>
            </a:r>
            <a:r>
              <a:rPr lang="nb-NO" sz="2000" dirty="0" err="1"/>
              <a:t>where</a:t>
            </a:r>
            <a:r>
              <a:rPr lang="nb-NO" sz="2000" dirty="0"/>
              <a:t> </a:t>
            </a:r>
            <a:r>
              <a:rPr lang="nb-NO" sz="2000" dirty="0" err="1"/>
              <a:t>we</a:t>
            </a:r>
            <a:r>
              <a:rPr lang="nb-NO" sz="2000" dirty="0"/>
              <a:t> </a:t>
            </a:r>
            <a:r>
              <a:rPr lang="nb-NO" sz="2000" dirty="0" err="1"/>
              <a:t>should</a:t>
            </a:r>
            <a:r>
              <a:rPr lang="nb-NO" sz="2000" dirty="0"/>
              <a:t> </a:t>
            </a:r>
            <a:r>
              <a:rPr lang="nb-NO" sz="2000" dirty="0" err="1"/>
              <a:t>place</a:t>
            </a:r>
            <a:r>
              <a:rPr lang="nb-NO" sz="2000" dirty="0"/>
              <a:t> an </a:t>
            </a:r>
            <a:r>
              <a:rPr lang="nb-NO" sz="2000" dirty="0" err="1"/>
              <a:t>exception</a:t>
            </a:r>
            <a:r>
              <a:rPr lang="nb-NO" sz="2000" dirty="0"/>
              <a:t> </a:t>
            </a:r>
            <a:r>
              <a:rPr lang="nb-NO" sz="2000" dirty="0" err="1"/>
              <a:t>code</a:t>
            </a:r>
            <a:endParaRPr lang="nb-NO" sz="2000" dirty="0"/>
          </a:p>
          <a:p>
            <a:pPr lvl="1"/>
            <a:endParaRPr lang="nb-NO" sz="2000" dirty="0"/>
          </a:p>
          <a:p>
            <a:pPr lvl="1"/>
            <a:r>
              <a:rPr lang="nb-NO" sz="2000" b="1" dirty="0"/>
              <a:t>Catch</a:t>
            </a:r>
            <a:r>
              <a:rPr lang="nb-NO" sz="2000" dirty="0"/>
              <a:t> </a:t>
            </a:r>
            <a:r>
              <a:rPr lang="nb-NO" sz="2000" dirty="0" err="1"/>
              <a:t>specifies</a:t>
            </a:r>
            <a:r>
              <a:rPr lang="nb-NO" sz="2000" dirty="0"/>
              <a:t> a </a:t>
            </a:r>
            <a:r>
              <a:rPr lang="nb-NO" sz="2000" dirty="0" err="1"/>
              <a:t>block</a:t>
            </a:r>
            <a:r>
              <a:rPr lang="nb-NO" sz="2000" dirty="0"/>
              <a:t> </a:t>
            </a:r>
            <a:r>
              <a:rPr lang="nb-NO" sz="2000" dirty="0" err="1"/>
              <a:t>where</a:t>
            </a:r>
            <a:r>
              <a:rPr lang="nb-NO" sz="2000" dirty="0"/>
              <a:t> </a:t>
            </a:r>
            <a:r>
              <a:rPr lang="nb-NO" sz="2000" dirty="0" err="1"/>
              <a:t>exception</a:t>
            </a:r>
            <a:r>
              <a:rPr lang="nb-NO" sz="2000" dirty="0"/>
              <a:t> handling </a:t>
            </a:r>
            <a:r>
              <a:rPr lang="nb-NO" sz="2000" dirty="0" err="1"/>
              <a:t>locates</a:t>
            </a:r>
            <a:r>
              <a:rPr lang="nb-NO" sz="2000" dirty="0"/>
              <a:t> in.</a:t>
            </a:r>
          </a:p>
        </p:txBody>
      </p:sp>
      <p:pic>
        <p:nvPicPr>
          <p:cNvPr id="5" name="Bilde 4">
            <a:extLst>
              <a:ext uri="{FF2B5EF4-FFF2-40B4-BE49-F238E27FC236}">
                <a16:creationId xmlns:a16="http://schemas.microsoft.com/office/drawing/2014/main" id="{0FE31079-B3DD-4CB9-9A5D-08D203D7CF25}"/>
              </a:ext>
            </a:extLst>
          </p:cNvPr>
          <p:cNvPicPr>
            <a:picLocks noChangeAspect="1"/>
          </p:cNvPicPr>
          <p:nvPr/>
        </p:nvPicPr>
        <p:blipFill>
          <a:blip r:embed="rId3"/>
          <a:stretch>
            <a:fillRect/>
          </a:stretch>
        </p:blipFill>
        <p:spPr>
          <a:xfrm>
            <a:off x="5159896" y="1871426"/>
            <a:ext cx="6457950" cy="3933825"/>
          </a:xfrm>
          <a:prstGeom prst="rect">
            <a:avLst/>
          </a:prstGeom>
        </p:spPr>
      </p:pic>
    </p:spTree>
    <p:extLst>
      <p:ext uri="{BB962C8B-B14F-4D97-AF65-F5344CB8AC3E}">
        <p14:creationId xmlns:p14="http://schemas.microsoft.com/office/powerpoint/2010/main" val="2790312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3F2F1-0E07-4DCA-8414-0BD113C958AB}"/>
              </a:ext>
            </a:extLst>
          </p:cNvPr>
          <p:cNvSpPr>
            <a:spLocks noGrp="1"/>
          </p:cNvSpPr>
          <p:nvPr>
            <p:ph type="title"/>
          </p:nvPr>
        </p:nvSpPr>
        <p:spPr/>
        <p:txBody>
          <a:bodyPr/>
          <a:lstStyle/>
          <a:p>
            <a:r>
              <a:rPr lang="nb-NO" dirty="0" err="1"/>
              <a:t>Finally</a:t>
            </a:r>
            <a:endParaRPr lang="nb-NO" dirty="0"/>
          </a:p>
        </p:txBody>
      </p:sp>
      <p:sp>
        <p:nvSpPr>
          <p:cNvPr id="3" name="Plassholder for innhold 2">
            <a:extLst>
              <a:ext uri="{FF2B5EF4-FFF2-40B4-BE49-F238E27FC236}">
                <a16:creationId xmlns:a16="http://schemas.microsoft.com/office/drawing/2014/main" id="{786C9647-8661-4A99-8939-C33D41CDFA5D}"/>
              </a:ext>
            </a:extLst>
          </p:cNvPr>
          <p:cNvSpPr>
            <a:spLocks noGrp="1"/>
          </p:cNvSpPr>
          <p:nvPr>
            <p:ph idx="1"/>
          </p:nvPr>
        </p:nvSpPr>
        <p:spPr>
          <a:xfrm>
            <a:off x="703135" y="1871426"/>
            <a:ext cx="10758187" cy="5085966"/>
          </a:xfrm>
        </p:spPr>
        <p:txBody>
          <a:bodyPr>
            <a:noAutofit/>
          </a:bodyPr>
          <a:lstStyle/>
          <a:p>
            <a:r>
              <a:rPr lang="nb-NO" sz="2000" dirty="0"/>
              <a:t>In </a:t>
            </a:r>
            <a:r>
              <a:rPr lang="nb-NO" sz="2000" dirty="0" err="1"/>
              <a:t>addition</a:t>
            </a:r>
            <a:r>
              <a:rPr lang="nb-NO" sz="2000" dirty="0"/>
              <a:t> to </a:t>
            </a:r>
            <a:r>
              <a:rPr lang="nb-NO" sz="2000" dirty="0" err="1"/>
              <a:t>try</a:t>
            </a:r>
            <a:r>
              <a:rPr lang="nb-NO" sz="2000" dirty="0"/>
              <a:t>/</a:t>
            </a:r>
            <a:r>
              <a:rPr lang="nb-NO" sz="2000" dirty="0" err="1"/>
              <a:t>catch</a:t>
            </a:r>
            <a:r>
              <a:rPr lang="nb-NO" sz="2000" dirty="0"/>
              <a:t>, </a:t>
            </a:r>
            <a:r>
              <a:rPr lang="nb-NO" sz="2000" dirty="0" err="1"/>
              <a:t>we</a:t>
            </a:r>
            <a:r>
              <a:rPr lang="nb-NO" sz="2000" dirty="0"/>
              <a:t> </a:t>
            </a:r>
            <a:r>
              <a:rPr lang="nb-NO" sz="2000" dirty="0" err="1"/>
              <a:t>can</a:t>
            </a:r>
            <a:r>
              <a:rPr lang="nb-NO" sz="2000" dirty="0"/>
              <a:t> have a </a:t>
            </a:r>
            <a:r>
              <a:rPr lang="nb-NO" sz="2000" dirty="0" err="1"/>
              <a:t>finally</a:t>
            </a:r>
            <a:r>
              <a:rPr lang="nb-NO" sz="2000" dirty="0"/>
              <a:t> </a:t>
            </a:r>
            <a:r>
              <a:rPr lang="nb-NO" sz="2000" dirty="0" err="1"/>
              <a:t>block</a:t>
            </a:r>
            <a:r>
              <a:rPr lang="nb-NO" sz="2000" dirty="0"/>
              <a:t> </a:t>
            </a:r>
            <a:r>
              <a:rPr lang="nb-NO" sz="2000" dirty="0" err="1"/>
              <a:t>that</a:t>
            </a:r>
            <a:r>
              <a:rPr lang="nb-NO" sz="2000" dirty="0"/>
              <a:t> runs </a:t>
            </a:r>
            <a:r>
              <a:rPr lang="nb-NO" sz="2000" dirty="0" err="1"/>
              <a:t>after</a:t>
            </a:r>
            <a:r>
              <a:rPr lang="nb-NO" sz="2000" dirty="0"/>
              <a:t> </a:t>
            </a:r>
            <a:r>
              <a:rPr lang="nb-NO" sz="2000" dirty="0" err="1"/>
              <a:t>catch</a:t>
            </a:r>
            <a:r>
              <a:rPr lang="nb-NO" sz="2000" dirty="0"/>
              <a:t>.</a:t>
            </a:r>
          </a:p>
          <a:p>
            <a:r>
              <a:rPr lang="nb-NO" sz="2000" dirty="0" err="1"/>
              <a:t>Finally</a:t>
            </a:r>
            <a:r>
              <a:rPr lang="nb-NO" sz="2000" dirty="0"/>
              <a:t> </a:t>
            </a:r>
            <a:r>
              <a:rPr lang="nb-NO" sz="2000" dirty="0" err="1"/>
              <a:t>block</a:t>
            </a:r>
            <a:r>
              <a:rPr lang="nb-NO" sz="2000" dirty="0"/>
              <a:t> </a:t>
            </a:r>
            <a:r>
              <a:rPr lang="nb-NO" sz="2000" dirty="0" err="1"/>
              <a:t>will</a:t>
            </a:r>
            <a:r>
              <a:rPr lang="nb-NO" sz="2000" dirty="0"/>
              <a:t> be </a:t>
            </a:r>
            <a:r>
              <a:rPr lang="nb-NO" sz="2000" dirty="0" err="1"/>
              <a:t>executed</a:t>
            </a:r>
            <a:r>
              <a:rPr lang="nb-NO" sz="2000" dirty="0"/>
              <a:t> in </a:t>
            </a:r>
            <a:r>
              <a:rPr lang="nb-NO" sz="2000" dirty="0" err="1"/>
              <a:t>any</a:t>
            </a:r>
            <a:r>
              <a:rPr lang="nb-NO" sz="2000" dirty="0"/>
              <a:t> </a:t>
            </a:r>
            <a:r>
              <a:rPr lang="nb-NO" sz="2000" dirty="0" err="1"/>
              <a:t>circumstances</a:t>
            </a:r>
            <a:r>
              <a:rPr lang="nb-NO" sz="2000" dirty="0"/>
              <a:t> as </a:t>
            </a:r>
            <a:r>
              <a:rPr lang="nb-NO" sz="2000" dirty="0" err="1"/>
              <a:t>shown</a:t>
            </a:r>
            <a:r>
              <a:rPr lang="nb-NO" sz="2000" dirty="0"/>
              <a:t> </a:t>
            </a:r>
            <a:r>
              <a:rPr lang="nb-NO" sz="2000" dirty="0" err="1"/>
              <a:t>below</a:t>
            </a:r>
            <a:endParaRPr lang="nb-NO" sz="2000" dirty="0"/>
          </a:p>
          <a:p>
            <a:r>
              <a:rPr lang="nb-NO" sz="2000" dirty="0" err="1"/>
              <a:t>We</a:t>
            </a:r>
            <a:r>
              <a:rPr lang="nb-NO" sz="2000" dirty="0"/>
              <a:t> </a:t>
            </a:r>
            <a:r>
              <a:rPr lang="nb-NO" sz="2000" dirty="0" err="1"/>
              <a:t>usually</a:t>
            </a:r>
            <a:r>
              <a:rPr lang="nb-NO" sz="2000" dirty="0"/>
              <a:t> </a:t>
            </a:r>
            <a:r>
              <a:rPr lang="nb-NO" sz="2000" dirty="0" err="1"/>
              <a:t>put</a:t>
            </a:r>
            <a:r>
              <a:rPr lang="nb-NO" sz="2000" dirty="0"/>
              <a:t> </a:t>
            </a:r>
            <a:r>
              <a:rPr lang="nb-NO" sz="2000" dirty="0" err="1"/>
              <a:t>cleaningup</a:t>
            </a:r>
            <a:r>
              <a:rPr lang="nb-NO" sz="2000" dirty="0"/>
              <a:t> </a:t>
            </a:r>
            <a:r>
              <a:rPr lang="nb-NO" sz="2000" dirty="0" err="1"/>
              <a:t>code</a:t>
            </a:r>
            <a:r>
              <a:rPr lang="nb-NO" sz="2000" dirty="0"/>
              <a:t> in </a:t>
            </a:r>
            <a:r>
              <a:rPr lang="nb-NO" sz="2000" dirty="0" err="1"/>
              <a:t>finally</a:t>
            </a:r>
            <a:r>
              <a:rPr lang="nb-NO" sz="2000" dirty="0"/>
              <a:t> </a:t>
            </a:r>
            <a:r>
              <a:rPr lang="nb-NO" sz="2000" dirty="0" err="1"/>
              <a:t>block</a:t>
            </a:r>
            <a:r>
              <a:rPr lang="nb-NO" sz="2000" dirty="0"/>
              <a:t>  </a:t>
            </a:r>
            <a:endParaRPr lang="nb-NO" sz="1800" dirty="0"/>
          </a:p>
          <a:p>
            <a:pPr lvl="1"/>
            <a:endParaRPr lang="nb-NO" sz="2000" dirty="0"/>
          </a:p>
        </p:txBody>
      </p:sp>
      <p:pic>
        <p:nvPicPr>
          <p:cNvPr id="13" name="Bilde 12">
            <a:extLst>
              <a:ext uri="{FF2B5EF4-FFF2-40B4-BE49-F238E27FC236}">
                <a16:creationId xmlns:a16="http://schemas.microsoft.com/office/drawing/2014/main" id="{296D3F4A-26BE-45B9-989A-6630971E2776}"/>
              </a:ext>
            </a:extLst>
          </p:cNvPr>
          <p:cNvPicPr>
            <a:picLocks noChangeAspect="1"/>
          </p:cNvPicPr>
          <p:nvPr/>
        </p:nvPicPr>
        <p:blipFill>
          <a:blip r:embed="rId3"/>
          <a:stretch>
            <a:fillRect/>
          </a:stretch>
        </p:blipFill>
        <p:spPr>
          <a:xfrm>
            <a:off x="477578" y="3116750"/>
            <a:ext cx="3866202" cy="3741250"/>
          </a:xfrm>
          <a:prstGeom prst="rect">
            <a:avLst/>
          </a:prstGeom>
        </p:spPr>
      </p:pic>
      <p:pic>
        <p:nvPicPr>
          <p:cNvPr id="15" name="Bilde 14">
            <a:extLst>
              <a:ext uri="{FF2B5EF4-FFF2-40B4-BE49-F238E27FC236}">
                <a16:creationId xmlns:a16="http://schemas.microsoft.com/office/drawing/2014/main" id="{FDC49CF1-2E01-43D1-ACFA-7A020F03A77C}"/>
              </a:ext>
            </a:extLst>
          </p:cNvPr>
          <p:cNvPicPr>
            <a:picLocks noChangeAspect="1"/>
          </p:cNvPicPr>
          <p:nvPr/>
        </p:nvPicPr>
        <p:blipFill>
          <a:blip r:embed="rId4"/>
          <a:stretch>
            <a:fillRect/>
          </a:stretch>
        </p:blipFill>
        <p:spPr>
          <a:xfrm>
            <a:off x="4343780" y="3116750"/>
            <a:ext cx="3847204" cy="3744415"/>
          </a:xfrm>
          <a:prstGeom prst="rect">
            <a:avLst/>
          </a:prstGeom>
        </p:spPr>
      </p:pic>
      <p:pic>
        <p:nvPicPr>
          <p:cNvPr id="17" name="Bilde 16">
            <a:extLst>
              <a:ext uri="{FF2B5EF4-FFF2-40B4-BE49-F238E27FC236}">
                <a16:creationId xmlns:a16="http://schemas.microsoft.com/office/drawing/2014/main" id="{B3DA17AA-F341-4828-BE40-3EBA5864DE5C}"/>
              </a:ext>
            </a:extLst>
          </p:cNvPr>
          <p:cNvPicPr>
            <a:picLocks noChangeAspect="1"/>
          </p:cNvPicPr>
          <p:nvPr/>
        </p:nvPicPr>
        <p:blipFill>
          <a:blip r:embed="rId5"/>
          <a:stretch>
            <a:fillRect/>
          </a:stretch>
        </p:blipFill>
        <p:spPr>
          <a:xfrm>
            <a:off x="8180356" y="3118320"/>
            <a:ext cx="3604276" cy="3739679"/>
          </a:xfrm>
          <a:prstGeom prst="rect">
            <a:avLst/>
          </a:prstGeom>
        </p:spPr>
      </p:pic>
    </p:spTree>
    <p:extLst>
      <p:ext uri="{BB962C8B-B14F-4D97-AF65-F5344CB8AC3E}">
        <p14:creationId xmlns:p14="http://schemas.microsoft.com/office/powerpoint/2010/main" val="2580177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3F2F1-0E07-4DCA-8414-0BD113C958AB}"/>
              </a:ext>
            </a:extLst>
          </p:cNvPr>
          <p:cNvSpPr>
            <a:spLocks noGrp="1"/>
          </p:cNvSpPr>
          <p:nvPr>
            <p:ph type="title"/>
          </p:nvPr>
        </p:nvSpPr>
        <p:spPr/>
        <p:txBody>
          <a:bodyPr/>
          <a:lstStyle/>
          <a:p>
            <a:r>
              <a:rPr lang="nb-NO" dirty="0" err="1"/>
              <a:t>Throw</a:t>
            </a:r>
            <a:endParaRPr lang="nb-NO" dirty="0"/>
          </a:p>
        </p:txBody>
      </p:sp>
      <p:sp>
        <p:nvSpPr>
          <p:cNvPr id="3" name="Plassholder for innhold 2">
            <a:extLst>
              <a:ext uri="{FF2B5EF4-FFF2-40B4-BE49-F238E27FC236}">
                <a16:creationId xmlns:a16="http://schemas.microsoft.com/office/drawing/2014/main" id="{786C9647-8661-4A99-8939-C33D41CDFA5D}"/>
              </a:ext>
            </a:extLst>
          </p:cNvPr>
          <p:cNvSpPr>
            <a:spLocks noGrp="1"/>
          </p:cNvSpPr>
          <p:nvPr>
            <p:ph idx="1"/>
          </p:nvPr>
        </p:nvSpPr>
        <p:spPr>
          <a:xfrm>
            <a:off x="703135" y="1628799"/>
            <a:ext cx="5104833" cy="4954561"/>
          </a:xfrm>
        </p:spPr>
        <p:txBody>
          <a:bodyPr>
            <a:noAutofit/>
          </a:bodyPr>
          <a:lstStyle/>
          <a:p>
            <a:r>
              <a:rPr lang="nb-NO" sz="2000" dirty="0"/>
              <a:t>The </a:t>
            </a:r>
            <a:r>
              <a:rPr lang="nb-NO" sz="2000" dirty="0" err="1"/>
              <a:t>throw</a:t>
            </a:r>
            <a:r>
              <a:rPr lang="nb-NO" sz="2000" dirty="0"/>
              <a:t> </a:t>
            </a:r>
            <a:r>
              <a:rPr lang="nb-NO" sz="2000" dirty="0" err="1"/>
              <a:t>keyword</a:t>
            </a:r>
            <a:r>
              <a:rPr lang="nb-NO" sz="2000" dirty="0"/>
              <a:t> is used to </a:t>
            </a:r>
            <a:r>
              <a:rPr lang="nb-NO" sz="2000" dirty="0" err="1"/>
              <a:t>throw</a:t>
            </a:r>
            <a:r>
              <a:rPr lang="nb-NO" sz="2000" dirty="0"/>
              <a:t> an </a:t>
            </a:r>
            <a:r>
              <a:rPr lang="nb-NO" sz="2000" dirty="0" err="1"/>
              <a:t>exception</a:t>
            </a:r>
            <a:r>
              <a:rPr lang="nb-NO" sz="2000" dirty="0"/>
              <a:t> </a:t>
            </a:r>
            <a:r>
              <a:rPr lang="nb-NO" sz="2000" dirty="0" err="1"/>
              <a:t>explicitly</a:t>
            </a:r>
            <a:r>
              <a:rPr lang="nb-NO" sz="2000" dirty="0"/>
              <a:t> </a:t>
            </a:r>
            <a:r>
              <a:rPr lang="nb-NO" sz="2000" dirty="0" err="1"/>
              <a:t>within</a:t>
            </a:r>
            <a:r>
              <a:rPr lang="nb-NO" sz="2000" dirty="0"/>
              <a:t> a </a:t>
            </a:r>
            <a:r>
              <a:rPr lang="nb-NO" sz="2000" dirty="0" err="1"/>
              <a:t>method</a:t>
            </a:r>
            <a:endParaRPr lang="nb-NO" sz="2000" dirty="0"/>
          </a:p>
          <a:p>
            <a:endParaRPr lang="nb-NO" sz="2000" dirty="0"/>
          </a:p>
          <a:p>
            <a:r>
              <a:rPr lang="nb-NO" sz="2000" dirty="0" err="1"/>
              <a:t>We</a:t>
            </a:r>
            <a:r>
              <a:rPr lang="nb-NO" sz="2000" dirty="0"/>
              <a:t> </a:t>
            </a:r>
            <a:r>
              <a:rPr lang="nb-NO" sz="2000" dirty="0" err="1"/>
              <a:t>can</a:t>
            </a:r>
            <a:r>
              <a:rPr lang="nb-NO" sz="2000" dirty="0"/>
              <a:t> </a:t>
            </a:r>
            <a:r>
              <a:rPr lang="nb-NO" sz="2000" dirty="0" err="1"/>
              <a:t>throw</a:t>
            </a:r>
            <a:r>
              <a:rPr lang="nb-NO" sz="2000" dirty="0"/>
              <a:t> </a:t>
            </a:r>
            <a:r>
              <a:rPr lang="nb-NO" sz="2000" dirty="0" err="1"/>
              <a:t>either</a:t>
            </a:r>
            <a:r>
              <a:rPr lang="nb-NO" sz="2000" dirty="0"/>
              <a:t> </a:t>
            </a:r>
            <a:r>
              <a:rPr lang="nb-NO" sz="2000" dirty="0" err="1"/>
              <a:t>checked</a:t>
            </a:r>
            <a:r>
              <a:rPr lang="nb-NO" sz="2000" dirty="0"/>
              <a:t> or </a:t>
            </a:r>
            <a:r>
              <a:rPr lang="nb-NO" sz="2000" dirty="0" err="1"/>
              <a:t>unchecked</a:t>
            </a:r>
            <a:r>
              <a:rPr lang="nb-NO" sz="2000" dirty="0"/>
              <a:t> </a:t>
            </a:r>
            <a:r>
              <a:rPr lang="nb-NO" sz="2000" dirty="0" err="1"/>
              <a:t>exceptions</a:t>
            </a:r>
            <a:endParaRPr lang="nb-NO" sz="2000" dirty="0"/>
          </a:p>
          <a:p>
            <a:endParaRPr lang="nb-NO" sz="2000" dirty="0"/>
          </a:p>
          <a:p>
            <a:r>
              <a:rPr lang="nb-NO" sz="2000" dirty="0" err="1"/>
              <a:t>We</a:t>
            </a:r>
            <a:r>
              <a:rPr lang="nb-NO" sz="2000" dirty="0"/>
              <a:t> </a:t>
            </a:r>
            <a:r>
              <a:rPr lang="nb-NO" sz="2000" dirty="0" err="1"/>
              <a:t>can</a:t>
            </a:r>
            <a:r>
              <a:rPr lang="nb-NO" sz="2000" dirty="0"/>
              <a:t> re-</a:t>
            </a:r>
            <a:r>
              <a:rPr lang="nb-NO" sz="2000" dirty="0" err="1"/>
              <a:t>throw</a:t>
            </a:r>
            <a:r>
              <a:rPr lang="nb-NO" sz="2000" dirty="0"/>
              <a:t> an </a:t>
            </a:r>
            <a:r>
              <a:rPr lang="nb-NO" sz="2000" dirty="0" err="1"/>
              <a:t>exception</a:t>
            </a:r>
            <a:r>
              <a:rPr lang="nb-NO" sz="2000" dirty="0"/>
              <a:t> from </a:t>
            </a:r>
            <a:r>
              <a:rPr lang="nb-NO" sz="2000" dirty="0" err="1"/>
              <a:t>catch</a:t>
            </a:r>
            <a:r>
              <a:rPr lang="nb-NO" sz="2000" dirty="0"/>
              <a:t> </a:t>
            </a:r>
            <a:r>
              <a:rPr lang="nb-NO" sz="2000" dirty="0" err="1"/>
              <a:t>block</a:t>
            </a:r>
            <a:endParaRPr lang="nb-NO" sz="2000" dirty="0"/>
          </a:p>
          <a:p>
            <a:endParaRPr lang="nb-NO" sz="2000" dirty="0"/>
          </a:p>
          <a:p>
            <a:r>
              <a:rPr lang="nb-NO" sz="2000" dirty="0" err="1"/>
              <a:t>Throw</a:t>
            </a:r>
            <a:r>
              <a:rPr lang="nb-NO" sz="2000" dirty="0"/>
              <a:t> </a:t>
            </a:r>
            <a:r>
              <a:rPr lang="nb-NO" sz="2000" dirty="0" err="1"/>
              <a:t>keyword</a:t>
            </a:r>
            <a:r>
              <a:rPr lang="nb-NO" sz="2000" dirty="0"/>
              <a:t> is </a:t>
            </a:r>
            <a:r>
              <a:rPr lang="nb-NO" sz="2000" dirty="0" err="1"/>
              <a:t>mainly</a:t>
            </a:r>
            <a:r>
              <a:rPr lang="nb-NO" sz="2000" dirty="0"/>
              <a:t> for </a:t>
            </a:r>
            <a:r>
              <a:rPr lang="nb-NO" sz="2000" dirty="0" err="1"/>
              <a:t>throwing</a:t>
            </a:r>
            <a:r>
              <a:rPr lang="nb-NO" sz="2000" dirty="0"/>
              <a:t> a </a:t>
            </a:r>
            <a:r>
              <a:rPr lang="nb-NO" sz="2000" dirty="0" err="1"/>
              <a:t>custom</a:t>
            </a:r>
            <a:r>
              <a:rPr lang="nb-NO" sz="2000" dirty="0"/>
              <a:t> </a:t>
            </a:r>
            <a:r>
              <a:rPr lang="nb-NO" sz="2000" dirty="0" err="1"/>
              <a:t>exception</a:t>
            </a:r>
            <a:r>
              <a:rPr lang="nb-NO" sz="2000" dirty="0"/>
              <a:t> </a:t>
            </a:r>
          </a:p>
          <a:p>
            <a:endParaRPr lang="nb-NO" sz="2000" dirty="0"/>
          </a:p>
          <a:p>
            <a:r>
              <a:rPr lang="nb-NO" sz="2000" dirty="0" err="1"/>
              <a:t>Syntax</a:t>
            </a:r>
            <a:r>
              <a:rPr lang="nb-NO" sz="2000" dirty="0"/>
              <a:t>: The </a:t>
            </a:r>
            <a:r>
              <a:rPr lang="nb-NO" sz="2000" dirty="0" err="1"/>
              <a:t>throw</a:t>
            </a:r>
            <a:r>
              <a:rPr lang="nb-NO" sz="2000" dirty="0"/>
              <a:t> </a:t>
            </a:r>
            <a:r>
              <a:rPr lang="nb-NO" sz="2000" dirty="0" err="1"/>
              <a:t>keyword</a:t>
            </a:r>
            <a:r>
              <a:rPr lang="nb-NO" sz="2000" dirty="0"/>
              <a:t> is </a:t>
            </a:r>
            <a:r>
              <a:rPr lang="nb-NO" sz="2000" dirty="0" err="1"/>
              <a:t>followed</a:t>
            </a:r>
            <a:r>
              <a:rPr lang="nb-NO" sz="2000" dirty="0"/>
              <a:t> by an </a:t>
            </a:r>
            <a:r>
              <a:rPr lang="nb-NO" sz="2000" dirty="0" err="1"/>
              <a:t>instance</a:t>
            </a:r>
            <a:r>
              <a:rPr lang="nb-NO" sz="2000" dirty="0"/>
              <a:t> </a:t>
            </a:r>
            <a:r>
              <a:rPr lang="nb-NO" sz="2000" dirty="0" err="1"/>
              <a:t>of</a:t>
            </a:r>
            <a:r>
              <a:rPr lang="nb-NO" sz="2000" dirty="0"/>
              <a:t> </a:t>
            </a:r>
            <a:r>
              <a:rPr lang="nb-NO" sz="2000" dirty="0" err="1"/>
              <a:t>Exception</a:t>
            </a:r>
            <a:r>
              <a:rPr lang="nb-NO" sz="2000" dirty="0"/>
              <a:t> to be </a:t>
            </a:r>
            <a:r>
              <a:rPr lang="nb-NO" sz="2000" dirty="0" err="1"/>
              <a:t>thrown</a:t>
            </a:r>
            <a:endParaRPr lang="nb-NO" sz="1800" dirty="0"/>
          </a:p>
        </p:txBody>
      </p:sp>
      <p:pic>
        <p:nvPicPr>
          <p:cNvPr id="8" name="Bilde 7">
            <a:extLst>
              <a:ext uri="{FF2B5EF4-FFF2-40B4-BE49-F238E27FC236}">
                <a16:creationId xmlns:a16="http://schemas.microsoft.com/office/drawing/2014/main" id="{CB0488DC-95F3-4AD1-BC1D-EAC87D2115C1}"/>
              </a:ext>
            </a:extLst>
          </p:cNvPr>
          <p:cNvPicPr>
            <a:picLocks noChangeAspect="1"/>
          </p:cNvPicPr>
          <p:nvPr/>
        </p:nvPicPr>
        <p:blipFill>
          <a:blip r:embed="rId3"/>
          <a:stretch>
            <a:fillRect/>
          </a:stretch>
        </p:blipFill>
        <p:spPr>
          <a:xfrm>
            <a:off x="7447021" y="8466"/>
            <a:ext cx="4738894" cy="3204509"/>
          </a:xfrm>
          <a:prstGeom prst="rect">
            <a:avLst/>
          </a:prstGeom>
        </p:spPr>
      </p:pic>
      <p:pic>
        <p:nvPicPr>
          <p:cNvPr id="10" name="Bilde 9">
            <a:extLst>
              <a:ext uri="{FF2B5EF4-FFF2-40B4-BE49-F238E27FC236}">
                <a16:creationId xmlns:a16="http://schemas.microsoft.com/office/drawing/2014/main" id="{B723E520-70BD-4AEA-A127-C2AFBF4C032C}"/>
              </a:ext>
            </a:extLst>
          </p:cNvPr>
          <p:cNvPicPr>
            <a:picLocks noChangeAspect="1"/>
          </p:cNvPicPr>
          <p:nvPr/>
        </p:nvPicPr>
        <p:blipFill>
          <a:blip r:embed="rId4"/>
          <a:stretch>
            <a:fillRect/>
          </a:stretch>
        </p:blipFill>
        <p:spPr>
          <a:xfrm>
            <a:off x="7447021" y="3212976"/>
            <a:ext cx="4739861" cy="3636558"/>
          </a:xfrm>
          <a:prstGeom prst="rect">
            <a:avLst/>
          </a:prstGeom>
        </p:spPr>
      </p:pic>
    </p:spTree>
    <p:extLst>
      <p:ext uri="{BB962C8B-B14F-4D97-AF65-F5344CB8AC3E}">
        <p14:creationId xmlns:p14="http://schemas.microsoft.com/office/powerpoint/2010/main" val="3441019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3F2F1-0E07-4DCA-8414-0BD113C958AB}"/>
              </a:ext>
            </a:extLst>
          </p:cNvPr>
          <p:cNvSpPr>
            <a:spLocks noGrp="1"/>
          </p:cNvSpPr>
          <p:nvPr>
            <p:ph type="title"/>
          </p:nvPr>
        </p:nvSpPr>
        <p:spPr/>
        <p:txBody>
          <a:bodyPr/>
          <a:lstStyle/>
          <a:p>
            <a:r>
              <a:rPr lang="nb-NO" dirty="0" err="1"/>
              <a:t>Throws</a:t>
            </a:r>
            <a:endParaRPr lang="nb-NO" dirty="0"/>
          </a:p>
        </p:txBody>
      </p:sp>
      <p:sp>
        <p:nvSpPr>
          <p:cNvPr id="3" name="Plassholder for innhold 2">
            <a:extLst>
              <a:ext uri="{FF2B5EF4-FFF2-40B4-BE49-F238E27FC236}">
                <a16:creationId xmlns:a16="http://schemas.microsoft.com/office/drawing/2014/main" id="{786C9647-8661-4A99-8939-C33D41CDFA5D}"/>
              </a:ext>
            </a:extLst>
          </p:cNvPr>
          <p:cNvSpPr>
            <a:spLocks noGrp="1"/>
          </p:cNvSpPr>
          <p:nvPr>
            <p:ph idx="1"/>
          </p:nvPr>
        </p:nvSpPr>
        <p:spPr>
          <a:xfrm>
            <a:off x="703135" y="1871426"/>
            <a:ext cx="5176841" cy="4365886"/>
          </a:xfrm>
        </p:spPr>
        <p:txBody>
          <a:bodyPr>
            <a:noAutofit/>
          </a:bodyPr>
          <a:lstStyle/>
          <a:p>
            <a:r>
              <a:rPr lang="nb-NO" sz="2000" dirty="0" err="1"/>
              <a:t>Throws</a:t>
            </a:r>
            <a:r>
              <a:rPr lang="nb-NO" sz="2000" dirty="0"/>
              <a:t> </a:t>
            </a:r>
            <a:r>
              <a:rPr lang="nb-NO" sz="2000" dirty="0" err="1"/>
              <a:t>keyword</a:t>
            </a:r>
            <a:r>
              <a:rPr lang="nb-NO" sz="2000" dirty="0"/>
              <a:t> is used in </a:t>
            </a:r>
            <a:r>
              <a:rPr lang="nb-NO" sz="2000" dirty="0" err="1"/>
              <a:t>signature</a:t>
            </a:r>
            <a:r>
              <a:rPr lang="nb-NO" sz="2000" dirty="0"/>
              <a:t> </a:t>
            </a:r>
            <a:r>
              <a:rPr lang="nb-NO" sz="2000" dirty="0" err="1"/>
              <a:t>of</a:t>
            </a:r>
            <a:r>
              <a:rPr lang="nb-NO" sz="2000" dirty="0"/>
              <a:t> a </a:t>
            </a:r>
            <a:r>
              <a:rPr lang="nb-NO" sz="2000" dirty="0" err="1"/>
              <a:t>method</a:t>
            </a:r>
            <a:r>
              <a:rPr lang="nb-NO" sz="2000" dirty="0"/>
              <a:t> to </a:t>
            </a:r>
            <a:r>
              <a:rPr lang="nb-NO" sz="2000" dirty="0" err="1"/>
              <a:t>declare</a:t>
            </a:r>
            <a:r>
              <a:rPr lang="nb-NO" sz="2000" dirty="0"/>
              <a:t> an </a:t>
            </a:r>
            <a:r>
              <a:rPr lang="nb-NO" sz="2000" dirty="0" err="1"/>
              <a:t>exception</a:t>
            </a:r>
            <a:r>
              <a:rPr lang="nb-NO" sz="2000" dirty="0"/>
              <a:t> </a:t>
            </a:r>
            <a:r>
              <a:rPr lang="nb-NO" sz="2000" dirty="0" err="1"/>
              <a:t>which</a:t>
            </a:r>
            <a:r>
              <a:rPr lang="nb-NO" sz="2000" dirty="0"/>
              <a:t> </a:t>
            </a:r>
            <a:r>
              <a:rPr lang="nb-NO" sz="2000" dirty="0" err="1"/>
              <a:t>might</a:t>
            </a:r>
            <a:r>
              <a:rPr lang="nb-NO" sz="2000" dirty="0"/>
              <a:t> be </a:t>
            </a:r>
            <a:r>
              <a:rPr lang="nb-NO" sz="2000" dirty="0" err="1"/>
              <a:t>thrown</a:t>
            </a:r>
            <a:r>
              <a:rPr lang="nb-NO" sz="2000" dirty="0"/>
              <a:t> by </a:t>
            </a:r>
            <a:r>
              <a:rPr lang="nb-NO" sz="2000" dirty="0" err="1"/>
              <a:t>the</a:t>
            </a:r>
            <a:r>
              <a:rPr lang="nb-NO" sz="2000" dirty="0"/>
              <a:t> </a:t>
            </a:r>
            <a:r>
              <a:rPr lang="nb-NO" sz="2000" dirty="0" err="1"/>
              <a:t>function</a:t>
            </a:r>
            <a:endParaRPr lang="nb-NO" sz="2000" dirty="0"/>
          </a:p>
          <a:p>
            <a:endParaRPr lang="nb-NO" sz="2000" dirty="0"/>
          </a:p>
          <a:p>
            <a:r>
              <a:rPr lang="nb-NO" sz="2000" dirty="0" err="1"/>
              <a:t>We</a:t>
            </a:r>
            <a:r>
              <a:rPr lang="nb-NO" sz="2000" dirty="0"/>
              <a:t> </a:t>
            </a:r>
            <a:r>
              <a:rPr lang="nb-NO" sz="2000" dirty="0" err="1"/>
              <a:t>can</a:t>
            </a:r>
            <a:r>
              <a:rPr lang="nb-NO" sz="2000" dirty="0"/>
              <a:t> </a:t>
            </a:r>
            <a:r>
              <a:rPr lang="nb-NO" sz="2000" dirty="0" err="1"/>
              <a:t>decalre</a:t>
            </a:r>
            <a:r>
              <a:rPr lang="nb-NO" sz="2000" dirty="0"/>
              <a:t> multiple </a:t>
            </a:r>
            <a:r>
              <a:rPr lang="nb-NO" sz="2000" dirty="0" err="1"/>
              <a:t>exceptions</a:t>
            </a:r>
            <a:r>
              <a:rPr lang="nb-NO" sz="2000" dirty="0"/>
              <a:t> to be </a:t>
            </a:r>
            <a:r>
              <a:rPr lang="nb-NO" sz="2000" dirty="0" err="1"/>
              <a:t>thrown</a:t>
            </a:r>
            <a:r>
              <a:rPr lang="nb-NO" sz="2000" dirty="0"/>
              <a:t> by a </a:t>
            </a:r>
            <a:r>
              <a:rPr lang="nb-NO" sz="2000" dirty="0" err="1"/>
              <a:t>function</a:t>
            </a:r>
            <a:endParaRPr lang="nb-NO" sz="2000" dirty="0"/>
          </a:p>
          <a:p>
            <a:endParaRPr lang="nb-NO" sz="2000" dirty="0"/>
          </a:p>
          <a:p>
            <a:r>
              <a:rPr lang="nb-NO" sz="2000" dirty="0" err="1"/>
              <a:t>Syntax</a:t>
            </a:r>
            <a:r>
              <a:rPr lang="nb-NO" sz="2000" dirty="0"/>
              <a:t>: The </a:t>
            </a:r>
            <a:r>
              <a:rPr lang="nb-NO" sz="2000" dirty="0" err="1"/>
              <a:t>throws</a:t>
            </a:r>
            <a:r>
              <a:rPr lang="nb-NO" sz="2000" dirty="0"/>
              <a:t> </a:t>
            </a:r>
            <a:r>
              <a:rPr lang="nb-NO" sz="2000" dirty="0" err="1"/>
              <a:t>keyword</a:t>
            </a:r>
            <a:r>
              <a:rPr lang="nb-NO" sz="2000" dirty="0"/>
              <a:t> is </a:t>
            </a:r>
            <a:r>
              <a:rPr lang="nb-NO" sz="2000" dirty="0" err="1"/>
              <a:t>followed</a:t>
            </a:r>
            <a:r>
              <a:rPr lang="nb-NO" sz="2000" dirty="0"/>
              <a:t> by </a:t>
            </a:r>
            <a:r>
              <a:rPr lang="nb-NO" sz="2000" dirty="0" err="1"/>
              <a:t>class</a:t>
            </a:r>
            <a:r>
              <a:rPr lang="nb-NO" sz="2000" dirty="0"/>
              <a:t> </a:t>
            </a:r>
            <a:r>
              <a:rPr lang="nb-NO" sz="2000" dirty="0" err="1"/>
              <a:t>name</a:t>
            </a:r>
            <a:r>
              <a:rPr lang="nb-NO" sz="2000" dirty="0"/>
              <a:t> </a:t>
            </a:r>
            <a:r>
              <a:rPr lang="nb-NO" sz="2000" dirty="0" err="1"/>
              <a:t>of</a:t>
            </a:r>
            <a:r>
              <a:rPr lang="nb-NO" sz="2000" dirty="0"/>
              <a:t> </a:t>
            </a:r>
            <a:r>
              <a:rPr lang="nb-NO" sz="2000" dirty="0" err="1"/>
              <a:t>Exception</a:t>
            </a:r>
            <a:r>
              <a:rPr lang="nb-NO" sz="2000" dirty="0"/>
              <a:t> to be </a:t>
            </a:r>
            <a:r>
              <a:rPr lang="nb-NO" sz="2000" dirty="0" err="1"/>
              <a:t>thrown</a:t>
            </a:r>
            <a:endParaRPr lang="nb-NO" sz="2000" dirty="0"/>
          </a:p>
          <a:p>
            <a:endParaRPr lang="nb-NO" sz="2000" dirty="0"/>
          </a:p>
          <a:p>
            <a:r>
              <a:rPr lang="nb-NO" sz="2000" dirty="0"/>
              <a:t>The </a:t>
            </a:r>
            <a:r>
              <a:rPr lang="nb-NO" sz="2000" dirty="0" err="1"/>
              <a:t>throws</a:t>
            </a:r>
            <a:r>
              <a:rPr lang="nb-NO" sz="2000" dirty="0"/>
              <a:t> </a:t>
            </a:r>
            <a:r>
              <a:rPr lang="nb-NO" sz="2000" dirty="0" err="1"/>
              <a:t>keyword</a:t>
            </a:r>
            <a:r>
              <a:rPr lang="nb-NO" sz="2000" dirty="0"/>
              <a:t> is used for </a:t>
            </a:r>
            <a:r>
              <a:rPr lang="nb-NO" sz="2000" dirty="0" err="1"/>
              <a:t>checked</a:t>
            </a:r>
            <a:r>
              <a:rPr lang="nb-NO" sz="2000" dirty="0"/>
              <a:t> </a:t>
            </a:r>
            <a:r>
              <a:rPr lang="nb-NO" sz="2000" dirty="0" err="1"/>
              <a:t>exceptions</a:t>
            </a:r>
            <a:endParaRPr lang="nb-NO" sz="1800" dirty="0"/>
          </a:p>
        </p:txBody>
      </p:sp>
      <p:pic>
        <p:nvPicPr>
          <p:cNvPr id="5" name="Bilde 4">
            <a:extLst>
              <a:ext uri="{FF2B5EF4-FFF2-40B4-BE49-F238E27FC236}">
                <a16:creationId xmlns:a16="http://schemas.microsoft.com/office/drawing/2014/main" id="{E0430AF3-F543-433B-A293-73ED76E13ADA}"/>
              </a:ext>
            </a:extLst>
          </p:cNvPr>
          <p:cNvPicPr>
            <a:picLocks noChangeAspect="1"/>
          </p:cNvPicPr>
          <p:nvPr/>
        </p:nvPicPr>
        <p:blipFill>
          <a:blip r:embed="rId3"/>
          <a:stretch>
            <a:fillRect/>
          </a:stretch>
        </p:blipFill>
        <p:spPr>
          <a:xfrm>
            <a:off x="6498430" y="1"/>
            <a:ext cx="5693570" cy="3286816"/>
          </a:xfrm>
          <a:prstGeom prst="rect">
            <a:avLst/>
          </a:prstGeom>
        </p:spPr>
      </p:pic>
      <p:pic>
        <p:nvPicPr>
          <p:cNvPr id="7" name="Bilde 6">
            <a:extLst>
              <a:ext uri="{FF2B5EF4-FFF2-40B4-BE49-F238E27FC236}">
                <a16:creationId xmlns:a16="http://schemas.microsoft.com/office/drawing/2014/main" id="{7C29A6E9-F2FE-4D31-9837-2C5DDE76274A}"/>
              </a:ext>
            </a:extLst>
          </p:cNvPr>
          <p:cNvPicPr>
            <a:picLocks noChangeAspect="1"/>
          </p:cNvPicPr>
          <p:nvPr/>
        </p:nvPicPr>
        <p:blipFill>
          <a:blip r:embed="rId4"/>
          <a:stretch>
            <a:fillRect/>
          </a:stretch>
        </p:blipFill>
        <p:spPr>
          <a:xfrm>
            <a:off x="6495326" y="3286816"/>
            <a:ext cx="5684566" cy="3571184"/>
          </a:xfrm>
          <a:prstGeom prst="rect">
            <a:avLst/>
          </a:prstGeom>
        </p:spPr>
      </p:pic>
    </p:spTree>
    <p:extLst>
      <p:ext uri="{BB962C8B-B14F-4D97-AF65-F5344CB8AC3E}">
        <p14:creationId xmlns:p14="http://schemas.microsoft.com/office/powerpoint/2010/main" val="1898138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3F2F1-0E07-4DCA-8414-0BD113C958AB}"/>
              </a:ext>
            </a:extLst>
          </p:cNvPr>
          <p:cNvSpPr>
            <a:spLocks noGrp="1"/>
          </p:cNvSpPr>
          <p:nvPr>
            <p:ph type="title"/>
          </p:nvPr>
        </p:nvSpPr>
        <p:spPr/>
        <p:txBody>
          <a:bodyPr/>
          <a:lstStyle/>
          <a:p>
            <a:r>
              <a:rPr lang="nb-NO" dirty="0" err="1"/>
              <a:t>Throw</a:t>
            </a:r>
            <a:r>
              <a:rPr lang="nb-NO" dirty="0"/>
              <a:t> </a:t>
            </a:r>
            <a:r>
              <a:rPr lang="nb-NO" dirty="0" err="1"/>
              <a:t>vs</a:t>
            </a:r>
            <a:r>
              <a:rPr lang="nb-NO" dirty="0"/>
              <a:t> </a:t>
            </a:r>
            <a:r>
              <a:rPr lang="nb-NO" dirty="0" err="1"/>
              <a:t>Throws</a:t>
            </a:r>
            <a:endParaRPr lang="nb-NO" dirty="0"/>
          </a:p>
        </p:txBody>
      </p:sp>
      <p:pic>
        <p:nvPicPr>
          <p:cNvPr id="7" name="Bilde 6">
            <a:extLst>
              <a:ext uri="{FF2B5EF4-FFF2-40B4-BE49-F238E27FC236}">
                <a16:creationId xmlns:a16="http://schemas.microsoft.com/office/drawing/2014/main" id="{1A2CC6D8-9E48-492F-80F1-1CFFD7EF913F}"/>
              </a:ext>
            </a:extLst>
          </p:cNvPr>
          <p:cNvPicPr>
            <a:picLocks noChangeAspect="1"/>
          </p:cNvPicPr>
          <p:nvPr/>
        </p:nvPicPr>
        <p:blipFill>
          <a:blip r:embed="rId3"/>
          <a:stretch>
            <a:fillRect/>
          </a:stretch>
        </p:blipFill>
        <p:spPr>
          <a:xfrm>
            <a:off x="697114" y="1589347"/>
            <a:ext cx="8567238" cy="4664205"/>
          </a:xfrm>
          <a:prstGeom prst="rect">
            <a:avLst/>
          </a:prstGeom>
        </p:spPr>
      </p:pic>
      <p:sp>
        <p:nvSpPr>
          <p:cNvPr id="8" name="TekstSylinder 7">
            <a:extLst>
              <a:ext uri="{FF2B5EF4-FFF2-40B4-BE49-F238E27FC236}">
                <a16:creationId xmlns:a16="http://schemas.microsoft.com/office/drawing/2014/main" id="{9E5CBFD9-72F5-4AF8-8D2A-805D7B2C0DB0}"/>
              </a:ext>
            </a:extLst>
          </p:cNvPr>
          <p:cNvSpPr txBox="1"/>
          <p:nvPr/>
        </p:nvSpPr>
        <p:spPr>
          <a:xfrm>
            <a:off x="1487488" y="6414084"/>
            <a:ext cx="7161897" cy="338554"/>
          </a:xfrm>
          <a:prstGeom prst="rect">
            <a:avLst/>
          </a:prstGeom>
          <a:noFill/>
        </p:spPr>
        <p:txBody>
          <a:bodyPr wrap="none" rtlCol="0">
            <a:spAutoFit/>
          </a:bodyPr>
          <a:lstStyle/>
          <a:p>
            <a:r>
              <a:rPr lang="nb-NO" dirty="0" err="1"/>
              <a:t>Src:https</a:t>
            </a:r>
            <a:r>
              <a:rPr lang="nb-NO" dirty="0"/>
              <a:t>://www.javatpoint.com/difference-between-throw-and-throws-in-java </a:t>
            </a:r>
          </a:p>
        </p:txBody>
      </p:sp>
    </p:spTree>
    <p:extLst>
      <p:ext uri="{BB962C8B-B14F-4D97-AF65-F5344CB8AC3E}">
        <p14:creationId xmlns:p14="http://schemas.microsoft.com/office/powerpoint/2010/main" val="3230994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3F2F1-0E07-4DCA-8414-0BD113C958AB}"/>
              </a:ext>
            </a:extLst>
          </p:cNvPr>
          <p:cNvSpPr>
            <a:spLocks noGrp="1"/>
          </p:cNvSpPr>
          <p:nvPr>
            <p:ph type="title"/>
          </p:nvPr>
        </p:nvSpPr>
        <p:spPr/>
        <p:txBody>
          <a:bodyPr/>
          <a:lstStyle/>
          <a:p>
            <a:r>
              <a:rPr lang="nb-NO" dirty="0" err="1"/>
              <a:t>Exceptions</a:t>
            </a:r>
            <a:r>
              <a:rPr lang="nb-NO" dirty="0"/>
              <a:t> - </a:t>
            </a:r>
            <a:r>
              <a:rPr lang="nb-NO" dirty="0" err="1"/>
              <a:t>Summary</a:t>
            </a:r>
            <a:endParaRPr lang="nb-NO" dirty="0"/>
          </a:p>
        </p:txBody>
      </p:sp>
      <p:sp>
        <p:nvSpPr>
          <p:cNvPr id="3" name="Plassholder for innhold 2">
            <a:extLst>
              <a:ext uri="{FF2B5EF4-FFF2-40B4-BE49-F238E27FC236}">
                <a16:creationId xmlns:a16="http://schemas.microsoft.com/office/drawing/2014/main" id="{786C9647-8661-4A99-8939-C33D41CDFA5D}"/>
              </a:ext>
            </a:extLst>
          </p:cNvPr>
          <p:cNvSpPr>
            <a:spLocks noGrp="1"/>
          </p:cNvSpPr>
          <p:nvPr>
            <p:ph idx="1"/>
          </p:nvPr>
        </p:nvSpPr>
        <p:spPr/>
        <p:txBody>
          <a:bodyPr>
            <a:noAutofit/>
          </a:bodyPr>
          <a:lstStyle/>
          <a:p>
            <a:r>
              <a:rPr lang="nb-NO" sz="2400" dirty="0" err="1"/>
              <a:t>When</a:t>
            </a:r>
            <a:r>
              <a:rPr lang="nb-NO" sz="2400" dirty="0"/>
              <a:t> </a:t>
            </a:r>
            <a:r>
              <a:rPr lang="nb-NO" sz="2400" dirty="0" err="1"/>
              <a:t>we</a:t>
            </a:r>
            <a:r>
              <a:rPr lang="nb-NO" sz="2400" dirty="0"/>
              <a:t> </a:t>
            </a:r>
            <a:r>
              <a:rPr lang="nb-NO" sz="2400" dirty="0" err="1"/>
              <a:t>call</a:t>
            </a:r>
            <a:r>
              <a:rPr lang="nb-NO" sz="2400" dirty="0"/>
              <a:t> </a:t>
            </a:r>
            <a:r>
              <a:rPr lang="nb-NO" sz="2400" dirty="0" err="1"/>
              <a:t>methods</a:t>
            </a:r>
            <a:r>
              <a:rPr lang="nb-NO" sz="2400" dirty="0"/>
              <a:t> </a:t>
            </a:r>
            <a:r>
              <a:rPr lang="nb-NO" sz="2400" dirty="0" err="1"/>
              <a:t>that</a:t>
            </a:r>
            <a:r>
              <a:rPr lang="nb-NO" sz="2400" dirty="0"/>
              <a:t> </a:t>
            </a:r>
            <a:r>
              <a:rPr lang="nb-NO" sz="2400" dirty="0" err="1"/>
              <a:t>throw</a:t>
            </a:r>
            <a:r>
              <a:rPr lang="nb-NO" sz="2400" dirty="0"/>
              <a:t> </a:t>
            </a:r>
            <a:r>
              <a:rPr lang="nb-NO" sz="2400" dirty="0" err="1"/>
              <a:t>checked</a:t>
            </a:r>
            <a:r>
              <a:rPr lang="nb-NO" sz="2400" dirty="0"/>
              <a:t> </a:t>
            </a:r>
            <a:r>
              <a:rPr lang="nb-NO" sz="2400" dirty="0" err="1"/>
              <a:t>exceptions</a:t>
            </a:r>
            <a:r>
              <a:rPr lang="nb-NO" sz="2400" dirty="0"/>
              <a:t>, </a:t>
            </a:r>
            <a:r>
              <a:rPr lang="nb-NO" sz="2400" dirty="0" err="1"/>
              <a:t>we</a:t>
            </a:r>
            <a:r>
              <a:rPr lang="nb-NO" sz="2400" dirty="0"/>
              <a:t> must </a:t>
            </a:r>
            <a:r>
              <a:rPr lang="nb-NO" sz="2400" dirty="0" err="1"/>
              <a:t>decide</a:t>
            </a:r>
            <a:r>
              <a:rPr lang="nb-NO" sz="2400" dirty="0"/>
              <a:t> </a:t>
            </a:r>
            <a:r>
              <a:rPr lang="nb-NO" sz="2400" dirty="0" err="1"/>
              <a:t>whether</a:t>
            </a:r>
            <a:r>
              <a:rPr lang="nb-NO" sz="2400" dirty="0"/>
              <a:t> </a:t>
            </a:r>
            <a:r>
              <a:rPr lang="nb-NO" sz="2400" dirty="0" err="1"/>
              <a:t>we</a:t>
            </a:r>
            <a:r>
              <a:rPr lang="nb-NO" sz="2400" dirty="0"/>
              <a:t> </a:t>
            </a:r>
            <a:r>
              <a:rPr lang="nb-NO" sz="2400" dirty="0" err="1"/>
              <a:t>want</a:t>
            </a:r>
            <a:r>
              <a:rPr lang="nb-NO" sz="2400" dirty="0"/>
              <a:t> to </a:t>
            </a:r>
            <a:r>
              <a:rPr lang="nb-NO" sz="2400" dirty="0" err="1"/>
              <a:t>throw</a:t>
            </a:r>
            <a:r>
              <a:rPr lang="nb-NO" sz="2400" dirty="0"/>
              <a:t> </a:t>
            </a:r>
            <a:r>
              <a:rPr lang="nb-NO" sz="2400" dirty="0" err="1"/>
              <a:t>the</a:t>
            </a:r>
            <a:r>
              <a:rPr lang="nb-NO" sz="2400" dirty="0"/>
              <a:t> </a:t>
            </a:r>
            <a:r>
              <a:rPr lang="nb-NO" sz="2400" dirty="0" err="1"/>
              <a:t>exception</a:t>
            </a:r>
            <a:r>
              <a:rPr lang="nb-NO" sz="2400" dirty="0"/>
              <a:t> </a:t>
            </a:r>
            <a:r>
              <a:rPr lang="nb-NO" sz="2400" dirty="0" err="1"/>
              <a:t>further</a:t>
            </a:r>
            <a:r>
              <a:rPr lang="nb-NO" sz="2400" dirty="0"/>
              <a:t>, or </a:t>
            </a:r>
            <a:r>
              <a:rPr lang="nb-NO" sz="2400" dirty="0" err="1"/>
              <a:t>process</a:t>
            </a:r>
            <a:r>
              <a:rPr lang="nb-NO" sz="2400" dirty="0"/>
              <a:t> it</a:t>
            </a:r>
          </a:p>
          <a:p>
            <a:pPr lvl="1"/>
            <a:r>
              <a:rPr lang="nb-NO" sz="2000" dirty="0" err="1"/>
              <a:t>Try</a:t>
            </a:r>
            <a:r>
              <a:rPr lang="nb-NO" sz="2000" dirty="0"/>
              <a:t>/Catch/</a:t>
            </a:r>
            <a:r>
              <a:rPr lang="nb-NO" sz="2000" dirty="0" err="1"/>
              <a:t>Finally</a:t>
            </a:r>
            <a:r>
              <a:rPr lang="nb-NO" sz="2000" dirty="0"/>
              <a:t> </a:t>
            </a:r>
            <a:r>
              <a:rPr lang="nb-NO" sz="2000" dirty="0" err="1"/>
              <a:t>clause</a:t>
            </a:r>
            <a:r>
              <a:rPr lang="nb-NO" sz="2000" dirty="0"/>
              <a:t> to </a:t>
            </a:r>
            <a:r>
              <a:rPr lang="nb-NO" sz="2000" dirty="0" err="1"/>
              <a:t>process</a:t>
            </a:r>
            <a:r>
              <a:rPr lang="nb-NO" sz="2000" dirty="0"/>
              <a:t> it</a:t>
            </a:r>
          </a:p>
          <a:p>
            <a:pPr lvl="1"/>
            <a:r>
              <a:rPr lang="nb-NO" sz="2000" dirty="0" err="1"/>
              <a:t>Declare</a:t>
            </a:r>
            <a:r>
              <a:rPr lang="nb-NO" sz="2000" dirty="0"/>
              <a:t> </a:t>
            </a:r>
            <a:r>
              <a:rPr lang="nb-NO" sz="2000" dirty="0" err="1"/>
              <a:t>throws</a:t>
            </a:r>
            <a:r>
              <a:rPr lang="nb-NO" sz="2000" dirty="0"/>
              <a:t> in </a:t>
            </a:r>
            <a:r>
              <a:rPr lang="nb-NO" sz="2000" dirty="0" err="1"/>
              <a:t>signature</a:t>
            </a:r>
            <a:r>
              <a:rPr lang="nb-NO" sz="2000" dirty="0"/>
              <a:t> </a:t>
            </a:r>
            <a:r>
              <a:rPr lang="nb-NO" sz="2000" dirty="0" err="1"/>
              <a:t>of</a:t>
            </a:r>
            <a:r>
              <a:rPr lang="nb-NO" sz="2000" dirty="0"/>
              <a:t> a </a:t>
            </a:r>
            <a:r>
              <a:rPr lang="nb-NO" sz="2000" dirty="0" err="1"/>
              <a:t>method</a:t>
            </a:r>
            <a:r>
              <a:rPr lang="nb-NO" sz="2000" dirty="0"/>
              <a:t> to </a:t>
            </a:r>
            <a:r>
              <a:rPr lang="nb-NO" sz="2000" dirty="0" err="1"/>
              <a:t>throw</a:t>
            </a:r>
            <a:r>
              <a:rPr lang="nb-NO" sz="2000" dirty="0"/>
              <a:t> it </a:t>
            </a:r>
            <a:r>
              <a:rPr lang="nb-NO" sz="2000" dirty="0" err="1"/>
              <a:t>further</a:t>
            </a:r>
            <a:endParaRPr lang="nb-NO" sz="2000" dirty="0"/>
          </a:p>
          <a:p>
            <a:endParaRPr lang="nb-NO" sz="2000" dirty="0"/>
          </a:p>
          <a:p>
            <a:r>
              <a:rPr lang="nb-NO" sz="2000" dirty="0" err="1"/>
              <a:t>Exception</a:t>
            </a:r>
            <a:r>
              <a:rPr lang="nb-NO" sz="2000" dirty="0"/>
              <a:t> handling is a </a:t>
            </a:r>
            <a:r>
              <a:rPr lang="nb-NO" sz="2000" dirty="0" err="1"/>
              <a:t>large</a:t>
            </a:r>
            <a:r>
              <a:rPr lang="nb-NO" sz="2000" dirty="0"/>
              <a:t> </a:t>
            </a:r>
            <a:r>
              <a:rPr lang="nb-NO" sz="2000" dirty="0" err="1"/>
              <a:t>topic</a:t>
            </a:r>
            <a:r>
              <a:rPr lang="nb-NO" sz="2000" dirty="0"/>
              <a:t>, and </a:t>
            </a:r>
            <a:r>
              <a:rPr lang="nb-NO" sz="2000" dirty="0" err="1"/>
              <a:t>we</a:t>
            </a:r>
            <a:r>
              <a:rPr lang="nb-NO" sz="2000" dirty="0"/>
              <a:t> </a:t>
            </a:r>
            <a:r>
              <a:rPr lang="nb-NO" sz="2000" dirty="0" err="1"/>
              <a:t>will</a:t>
            </a:r>
            <a:r>
              <a:rPr lang="nb-NO" sz="2000" dirty="0"/>
              <a:t> </a:t>
            </a:r>
            <a:r>
              <a:rPr lang="nb-NO" sz="2000" dirty="0" err="1"/>
              <a:t>return</a:t>
            </a:r>
            <a:r>
              <a:rPr lang="nb-NO" sz="2000" dirty="0"/>
              <a:t> to it later. For </a:t>
            </a:r>
            <a:r>
              <a:rPr lang="nb-NO" sz="2000" dirty="0" err="1"/>
              <a:t>example</a:t>
            </a:r>
            <a:r>
              <a:rPr lang="nb-NO" sz="2000" dirty="0"/>
              <a:t>:</a:t>
            </a:r>
          </a:p>
          <a:p>
            <a:pPr lvl="1"/>
            <a:r>
              <a:rPr lang="nb-NO" sz="2000" dirty="0" err="1"/>
              <a:t>Custom</a:t>
            </a:r>
            <a:r>
              <a:rPr lang="nb-NO" sz="2000" dirty="0"/>
              <a:t> </a:t>
            </a:r>
            <a:r>
              <a:rPr lang="nb-NO" sz="2000" dirty="0" err="1"/>
              <a:t>exceptions</a:t>
            </a:r>
            <a:endParaRPr lang="nb-NO" sz="2000" dirty="0"/>
          </a:p>
          <a:p>
            <a:pPr lvl="1"/>
            <a:r>
              <a:rPr lang="nb-NO" sz="2000" dirty="0" err="1"/>
              <a:t>Multi-catch</a:t>
            </a:r>
            <a:endParaRPr lang="nb-NO" sz="2000" dirty="0"/>
          </a:p>
          <a:p>
            <a:pPr lvl="1"/>
            <a:r>
              <a:rPr lang="nb-NO" sz="2000" dirty="0" err="1"/>
              <a:t>Try-with-resources</a:t>
            </a:r>
            <a:endParaRPr lang="nb-NO" sz="2000" dirty="0"/>
          </a:p>
          <a:p>
            <a:pPr lvl="1"/>
            <a:r>
              <a:rPr lang="nb-NO" sz="2000" dirty="0" err="1"/>
              <a:t>Chained</a:t>
            </a:r>
            <a:r>
              <a:rPr lang="nb-NO" sz="2000" dirty="0"/>
              <a:t> </a:t>
            </a:r>
            <a:r>
              <a:rPr lang="nb-NO" sz="2000" dirty="0" err="1"/>
              <a:t>exceptions</a:t>
            </a:r>
            <a:endParaRPr lang="nb-NO" sz="2000" dirty="0"/>
          </a:p>
        </p:txBody>
      </p:sp>
    </p:spTree>
    <p:extLst>
      <p:ext uri="{BB962C8B-B14F-4D97-AF65-F5344CB8AC3E}">
        <p14:creationId xmlns:p14="http://schemas.microsoft.com/office/powerpoint/2010/main" val="1801506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4"/>
          <p:cNvSpPr>
            <a:spLocks noGrp="1"/>
          </p:cNvSpPr>
          <p:nvPr>
            <p:ph type="title"/>
          </p:nvPr>
        </p:nvSpPr>
        <p:spPr/>
        <p:txBody>
          <a:bodyPr/>
          <a:lstStyle/>
          <a:p>
            <a:r>
              <a:rPr lang="nb-NO" altLang="nb-NO" dirty="0" err="1"/>
              <a:t>Today’s</a:t>
            </a:r>
            <a:r>
              <a:rPr lang="nb-NO" altLang="nb-NO" dirty="0"/>
              <a:t> Main Goal</a:t>
            </a:r>
            <a:endParaRPr lang="en-US" altLang="nb-NO" dirty="0"/>
          </a:p>
        </p:txBody>
      </p:sp>
      <p:sp>
        <p:nvSpPr>
          <p:cNvPr id="5124" name="Date Placeholder 4"/>
          <p:cNvSpPr>
            <a:spLocks noGrp="1"/>
          </p:cNvSpPr>
          <p:nvPr>
            <p:ph type="dt" sz="quarter" idx="4294967295"/>
          </p:nvPr>
        </p:nvSpPr>
        <p:spPr bwMode="auto">
          <a:xfrm>
            <a:off x="1524000" y="6604001"/>
            <a:ext cx="611188" cy="182563"/>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Helvetica LT Std" panose="020B0504020202020204" pitchFamily="34" charset="0"/>
                <a:ea typeface="ＭＳ Ｐゴシック" panose="020B0600070205080204" pitchFamily="34" charset="-128"/>
                <a:cs typeface="Helvetica LT Std" panose="020B0504020202020204" pitchFamily="34" charset="0"/>
              </a:defRPr>
            </a:lvl1pPr>
            <a:lvl2pPr marL="557190" indent="-214304">
              <a:spcBef>
                <a:spcPct val="20000"/>
              </a:spcBef>
              <a:buFont typeface="Arial" panose="020B0604020202020204" pitchFamily="34" charset="0"/>
              <a:buChar char="–"/>
              <a:defRPr sz="2100">
                <a:solidFill>
                  <a:schemeClr val="tx1"/>
                </a:solidFill>
                <a:latin typeface="Helvetica LT Std" panose="020B0504020202020204" pitchFamily="34" charset="0"/>
                <a:ea typeface="ＭＳ Ｐゴシック" panose="020B0600070205080204" pitchFamily="34" charset="-128"/>
              </a:defRPr>
            </a:lvl2pPr>
            <a:lvl3pPr marL="857216" indent="-171443">
              <a:spcBef>
                <a:spcPct val="20000"/>
              </a:spcBef>
              <a:buFont typeface="Arial" panose="020B0604020202020204" pitchFamily="34" charset="0"/>
              <a:buChar char="•"/>
              <a:defRPr sz="1800">
                <a:solidFill>
                  <a:schemeClr val="tx1"/>
                </a:solidFill>
                <a:latin typeface="Helvetica LT Std" panose="020B0504020202020204" pitchFamily="34" charset="0"/>
                <a:ea typeface="ＭＳ Ｐゴシック" panose="020B0600070205080204" pitchFamily="34" charset="-128"/>
              </a:defRPr>
            </a:lvl3pPr>
            <a:lvl4pPr marL="1200102"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4pPr>
            <a:lvl5pPr marL="1542988"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5pPr>
            <a:lvl6pPr marL="1885874"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6pPr>
            <a:lvl7pPr marL="2228761"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7pPr>
            <a:lvl8pPr marL="2571647"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8pPr>
            <a:lvl9pPr marL="2914533"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9pPr>
          </a:lstStyle>
          <a:p>
            <a:pPr>
              <a:spcBef>
                <a:spcPct val="0"/>
              </a:spcBef>
              <a:buFontTx/>
              <a:buNone/>
              <a:defRPr/>
            </a:pPr>
            <a:r>
              <a:rPr lang="nb-NO" altLang="nb-NO" sz="675">
                <a:solidFill>
                  <a:schemeClr val="bg1"/>
                </a:solidFill>
                <a:latin typeface="Helvetica LT Std Light" panose="020B0403020202020204" pitchFamily="34" charset="0"/>
              </a:rPr>
              <a:t>23.08.2019</a:t>
            </a:r>
          </a:p>
        </p:txBody>
      </p:sp>
      <p:sp>
        <p:nvSpPr>
          <p:cNvPr id="5125" name="Footer Placeholder 6"/>
          <p:cNvSpPr>
            <a:spLocks noGrp="1"/>
          </p:cNvSpPr>
          <p:nvPr>
            <p:ph type="ftr" sz="quarter" idx="4294967295"/>
          </p:nvPr>
        </p:nvSpPr>
        <p:spPr bwMode="auto">
          <a:xfrm>
            <a:off x="1524001" y="6604001"/>
            <a:ext cx="6759575" cy="182563"/>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Helvetica LT Std" panose="020B0504020202020204" pitchFamily="34" charset="0"/>
                <a:ea typeface="ＭＳ Ｐゴシック" panose="020B0600070205080204" pitchFamily="34" charset="-128"/>
                <a:cs typeface="Helvetica LT Std" panose="020B0504020202020204" pitchFamily="34" charset="0"/>
              </a:defRPr>
            </a:lvl1pPr>
            <a:lvl2pPr marL="557190" indent="-214304">
              <a:spcBef>
                <a:spcPct val="20000"/>
              </a:spcBef>
              <a:buFont typeface="Arial" panose="020B0604020202020204" pitchFamily="34" charset="0"/>
              <a:buChar char="–"/>
              <a:defRPr sz="2100">
                <a:solidFill>
                  <a:schemeClr val="tx1"/>
                </a:solidFill>
                <a:latin typeface="Helvetica LT Std" panose="020B0504020202020204" pitchFamily="34" charset="0"/>
                <a:ea typeface="ＭＳ Ｐゴシック" panose="020B0600070205080204" pitchFamily="34" charset="-128"/>
              </a:defRPr>
            </a:lvl2pPr>
            <a:lvl3pPr marL="857216" indent="-171443">
              <a:spcBef>
                <a:spcPct val="20000"/>
              </a:spcBef>
              <a:buFont typeface="Arial" panose="020B0604020202020204" pitchFamily="34" charset="0"/>
              <a:buChar char="•"/>
              <a:defRPr sz="1800">
                <a:solidFill>
                  <a:schemeClr val="tx1"/>
                </a:solidFill>
                <a:latin typeface="Helvetica LT Std" panose="020B0504020202020204" pitchFamily="34" charset="0"/>
                <a:ea typeface="ＭＳ Ｐゴシック" panose="020B0600070205080204" pitchFamily="34" charset="-128"/>
              </a:defRPr>
            </a:lvl3pPr>
            <a:lvl4pPr marL="1200102"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4pPr>
            <a:lvl5pPr marL="1542988"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5pPr>
            <a:lvl6pPr marL="1885874"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6pPr>
            <a:lvl7pPr marL="2228761"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7pPr>
            <a:lvl8pPr marL="2571647"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8pPr>
            <a:lvl9pPr marL="2914533"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9pPr>
          </a:lstStyle>
          <a:p>
            <a:pPr>
              <a:spcBef>
                <a:spcPct val="0"/>
              </a:spcBef>
              <a:buFontTx/>
              <a:buNone/>
              <a:defRPr/>
            </a:pPr>
            <a:r>
              <a:rPr lang="en-US" altLang="nb-NO" sz="675">
                <a:solidFill>
                  <a:srgbClr val="FFFFFF"/>
                </a:solidFill>
                <a:latin typeface="Helvetica LT Std Light" panose="020B0403020202020204" pitchFamily="34" charset="0"/>
              </a:rPr>
              <a:t>DB1100 Databaser 1 – Tomas Sandnes</a:t>
            </a:r>
            <a:endParaRPr lang="nb-NO" altLang="nb-NO" sz="675">
              <a:solidFill>
                <a:srgbClr val="FFFFFF"/>
              </a:solidFill>
              <a:latin typeface="Helvetica LT Std Light" panose="020B0403020202020204" pitchFamily="34" charset="0"/>
            </a:endParaRPr>
          </a:p>
        </p:txBody>
      </p:sp>
      <p:sp>
        <p:nvSpPr>
          <p:cNvPr id="11" name="Slide Number Placeholder 4">
            <a:extLst>
              <a:ext uri="{FF2B5EF4-FFF2-40B4-BE49-F238E27FC236}">
                <a16:creationId xmlns:a16="http://schemas.microsoft.com/office/drawing/2014/main" id="{53AE8282-EA10-4488-8079-EA523D1E8EF6}"/>
              </a:ext>
            </a:extLst>
          </p:cNvPr>
          <p:cNvSpPr>
            <a:spLocks noGrp="1"/>
          </p:cNvSpPr>
          <p:nvPr>
            <p:ph type="sldNum" sz="quarter" idx="12"/>
          </p:nvPr>
        </p:nvSpPr>
        <p:spPr>
          <a:xfrm>
            <a:off x="9548118" y="6597352"/>
            <a:ext cx="575153" cy="149404"/>
          </a:xfrm>
        </p:spPr>
        <p:txBody>
          <a:bodyPr/>
          <a:lstStyle/>
          <a:p>
            <a:fld id="{17BF2BD9-323F-497A-A557-11A7E57D23F8}" type="slidenum">
              <a:rPr lang="nb-NO" smtClean="0"/>
              <a:pPr/>
              <a:t>2</a:t>
            </a:fld>
            <a:endParaRPr lang="nb-NO" dirty="0"/>
          </a:p>
        </p:txBody>
      </p:sp>
      <p:sp>
        <p:nvSpPr>
          <p:cNvPr id="4" name="Content Placeholder 3">
            <a:extLst>
              <a:ext uri="{FF2B5EF4-FFF2-40B4-BE49-F238E27FC236}">
                <a16:creationId xmlns:a16="http://schemas.microsoft.com/office/drawing/2014/main" id="{F8DF6C49-2D3A-4D5E-8979-6A391AA7B33C}"/>
              </a:ext>
            </a:extLst>
          </p:cNvPr>
          <p:cNvSpPr>
            <a:spLocks noGrp="1"/>
          </p:cNvSpPr>
          <p:nvPr>
            <p:ph idx="1"/>
          </p:nvPr>
        </p:nvSpPr>
        <p:spPr/>
        <p:txBody>
          <a:bodyPr>
            <a:normAutofit/>
          </a:bodyPr>
          <a:lstStyle/>
          <a:p>
            <a:r>
              <a:rPr lang="en-US" sz="2400" dirty="0"/>
              <a:t>Exception Handling</a:t>
            </a:r>
          </a:p>
          <a:p>
            <a:r>
              <a:rPr lang="en-US" sz="2400" dirty="0"/>
              <a:t>Read from File</a:t>
            </a:r>
          </a:p>
          <a:p>
            <a:r>
              <a:rPr lang="en-US" sz="2400" dirty="0"/>
              <a:t>Write to File</a:t>
            </a:r>
          </a:p>
          <a:p>
            <a:r>
              <a:rPr lang="en-US" sz="2400" dirty="0"/>
              <a:t>Logger</a:t>
            </a:r>
          </a:p>
          <a:p>
            <a:r>
              <a:rPr lang="en-US" sz="2400" dirty="0"/>
              <a:t>Practice Time</a:t>
            </a:r>
          </a:p>
          <a:p>
            <a:endParaRPr lang="nb-NO" dirty="0"/>
          </a:p>
        </p:txBody>
      </p:sp>
    </p:spTree>
    <p:extLst>
      <p:ext uri="{BB962C8B-B14F-4D97-AF65-F5344CB8AC3E}">
        <p14:creationId xmlns:p14="http://schemas.microsoft.com/office/powerpoint/2010/main" val="3996966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3F2F1-0E07-4DCA-8414-0BD113C958AB}"/>
              </a:ext>
            </a:extLst>
          </p:cNvPr>
          <p:cNvSpPr>
            <a:spLocks noGrp="1"/>
          </p:cNvSpPr>
          <p:nvPr>
            <p:ph type="title"/>
          </p:nvPr>
        </p:nvSpPr>
        <p:spPr/>
        <p:txBody>
          <a:bodyPr/>
          <a:lstStyle/>
          <a:p>
            <a:r>
              <a:rPr lang="nb-NO" dirty="0"/>
              <a:t>Read from File</a:t>
            </a:r>
          </a:p>
        </p:txBody>
      </p:sp>
      <p:sp>
        <p:nvSpPr>
          <p:cNvPr id="3" name="Plassholder for innhold 2">
            <a:extLst>
              <a:ext uri="{FF2B5EF4-FFF2-40B4-BE49-F238E27FC236}">
                <a16:creationId xmlns:a16="http://schemas.microsoft.com/office/drawing/2014/main" id="{786C9647-8661-4A99-8939-C33D41CDFA5D}"/>
              </a:ext>
            </a:extLst>
          </p:cNvPr>
          <p:cNvSpPr>
            <a:spLocks noGrp="1"/>
          </p:cNvSpPr>
          <p:nvPr>
            <p:ph idx="1"/>
          </p:nvPr>
        </p:nvSpPr>
        <p:spPr>
          <a:xfrm>
            <a:off x="703135" y="1871426"/>
            <a:ext cx="4168729" cy="4638496"/>
          </a:xfrm>
        </p:spPr>
        <p:txBody>
          <a:bodyPr>
            <a:noAutofit/>
          </a:bodyPr>
          <a:lstStyle/>
          <a:p>
            <a:r>
              <a:rPr lang="nb-NO" sz="2400" dirty="0" err="1"/>
              <a:t>We</a:t>
            </a:r>
            <a:r>
              <a:rPr lang="nb-NO" sz="2400" dirty="0"/>
              <a:t> </a:t>
            </a:r>
            <a:r>
              <a:rPr lang="nb-NO" sz="2400" dirty="0" err="1"/>
              <a:t>already</a:t>
            </a:r>
            <a:r>
              <a:rPr lang="nb-NO" sz="2400" dirty="0"/>
              <a:t> </a:t>
            </a:r>
            <a:r>
              <a:rPr lang="nb-NO" sz="2400" dirty="0" err="1"/>
              <a:t>know</a:t>
            </a:r>
            <a:r>
              <a:rPr lang="nb-NO" sz="2400" dirty="0"/>
              <a:t> </a:t>
            </a:r>
            <a:r>
              <a:rPr lang="nb-NO" sz="2400" dirty="0" err="1"/>
              <a:t>Scanner</a:t>
            </a:r>
            <a:r>
              <a:rPr lang="nb-NO" sz="2400" dirty="0"/>
              <a:t>!</a:t>
            </a:r>
          </a:p>
          <a:p>
            <a:pPr lvl="1"/>
            <a:r>
              <a:rPr lang="nb-NO" sz="2200" dirty="0" err="1"/>
              <a:t>You</a:t>
            </a:r>
            <a:r>
              <a:rPr lang="nb-NO" sz="2200" dirty="0"/>
              <a:t> </a:t>
            </a:r>
            <a:r>
              <a:rPr lang="nb-NO" sz="2200" dirty="0" err="1"/>
              <a:t>can</a:t>
            </a:r>
            <a:r>
              <a:rPr lang="nb-NO" sz="2200" dirty="0"/>
              <a:t> </a:t>
            </a:r>
            <a:r>
              <a:rPr lang="nb-NO" sz="2200" dirty="0" err="1"/>
              <a:t>create</a:t>
            </a:r>
            <a:r>
              <a:rPr lang="nb-NO" sz="2200" dirty="0"/>
              <a:t> a </a:t>
            </a:r>
            <a:r>
              <a:rPr lang="nb-NO" sz="2200" dirty="0" err="1"/>
              <a:t>Scanner</a:t>
            </a:r>
            <a:r>
              <a:rPr lang="nb-NO" sz="2200" dirty="0"/>
              <a:t> from System.in</a:t>
            </a:r>
          </a:p>
          <a:p>
            <a:pPr lvl="1"/>
            <a:r>
              <a:rPr lang="nb-NO" sz="2200" dirty="0"/>
              <a:t>Here </a:t>
            </a:r>
            <a:r>
              <a:rPr lang="nb-NO" sz="2200" dirty="0" err="1"/>
              <a:t>we</a:t>
            </a:r>
            <a:r>
              <a:rPr lang="nb-NO" sz="2200" dirty="0"/>
              <a:t> </a:t>
            </a:r>
            <a:r>
              <a:rPr lang="nb-NO" sz="2200" dirty="0" err="1"/>
              <a:t>learn</a:t>
            </a:r>
            <a:r>
              <a:rPr lang="nb-NO" sz="2200" dirty="0"/>
              <a:t> </a:t>
            </a:r>
            <a:r>
              <a:rPr lang="nb-NO" sz="2200" dirty="0" err="1"/>
              <a:t>how</a:t>
            </a:r>
            <a:r>
              <a:rPr lang="nb-NO" sz="2200" dirty="0"/>
              <a:t> to </a:t>
            </a:r>
            <a:r>
              <a:rPr lang="nb-NO" sz="2200" dirty="0" err="1"/>
              <a:t>create</a:t>
            </a:r>
            <a:r>
              <a:rPr lang="nb-NO" sz="2200" dirty="0"/>
              <a:t> a </a:t>
            </a:r>
            <a:r>
              <a:rPr lang="nb-NO" sz="2200" dirty="0" err="1"/>
              <a:t>Scanner</a:t>
            </a:r>
            <a:r>
              <a:rPr lang="nb-NO" sz="2200" dirty="0"/>
              <a:t> from file.</a:t>
            </a:r>
          </a:p>
          <a:p>
            <a:pPr lvl="1"/>
            <a:endParaRPr lang="nb-NO" sz="2200" dirty="0"/>
          </a:p>
          <a:p>
            <a:r>
              <a:rPr lang="nb-NO" sz="2400" dirty="0" err="1"/>
              <a:t>Try</a:t>
            </a:r>
            <a:r>
              <a:rPr lang="nb-NO" sz="2400" dirty="0"/>
              <a:t>/</a:t>
            </a:r>
            <a:r>
              <a:rPr lang="nb-NO" sz="2400" dirty="0" err="1"/>
              <a:t>catch</a:t>
            </a:r>
            <a:r>
              <a:rPr lang="nb-NO" sz="2400" dirty="0"/>
              <a:t>/</a:t>
            </a:r>
            <a:r>
              <a:rPr lang="nb-NO" sz="2400" dirty="0" err="1"/>
              <a:t>finally</a:t>
            </a:r>
            <a:r>
              <a:rPr lang="nb-NO" sz="2400" dirty="0"/>
              <a:t> </a:t>
            </a:r>
            <a:r>
              <a:rPr lang="nb-NO" sz="2400" dirty="0" err="1"/>
              <a:t>clause</a:t>
            </a:r>
            <a:r>
              <a:rPr lang="nb-NO" sz="2400" dirty="0"/>
              <a:t> is used for </a:t>
            </a:r>
            <a:r>
              <a:rPr lang="nb-NO" sz="2400" dirty="0" err="1"/>
              <a:t>exception</a:t>
            </a:r>
            <a:r>
              <a:rPr lang="nb-NO" sz="2400" dirty="0"/>
              <a:t> handling</a:t>
            </a:r>
          </a:p>
          <a:p>
            <a:endParaRPr lang="nb-NO" sz="2400" dirty="0"/>
          </a:p>
          <a:p>
            <a:r>
              <a:rPr lang="nb-NO" sz="2400" dirty="0" err="1"/>
              <a:t>FIleNotFoundException</a:t>
            </a:r>
            <a:r>
              <a:rPr lang="nb-NO" sz="2400" dirty="0"/>
              <a:t> is </a:t>
            </a:r>
            <a:r>
              <a:rPr lang="nb-NO" sz="2400" dirty="0" err="1"/>
              <a:t>checked</a:t>
            </a:r>
            <a:r>
              <a:rPr lang="nb-NO" sz="2400" dirty="0"/>
              <a:t> </a:t>
            </a:r>
            <a:r>
              <a:rPr lang="nb-NO" sz="2400" dirty="0" err="1"/>
              <a:t>exception</a:t>
            </a:r>
            <a:endParaRPr lang="nb-NO" sz="2400" dirty="0"/>
          </a:p>
        </p:txBody>
      </p:sp>
      <p:pic>
        <p:nvPicPr>
          <p:cNvPr id="5" name="Bilde 4">
            <a:extLst>
              <a:ext uri="{FF2B5EF4-FFF2-40B4-BE49-F238E27FC236}">
                <a16:creationId xmlns:a16="http://schemas.microsoft.com/office/drawing/2014/main" id="{5CB3AF53-2CCA-42BA-AF2E-735D447EEE10}"/>
              </a:ext>
            </a:extLst>
          </p:cNvPr>
          <p:cNvPicPr>
            <a:picLocks noChangeAspect="1"/>
          </p:cNvPicPr>
          <p:nvPr/>
        </p:nvPicPr>
        <p:blipFill>
          <a:blip r:embed="rId2"/>
          <a:stretch>
            <a:fillRect/>
          </a:stretch>
        </p:blipFill>
        <p:spPr>
          <a:xfrm>
            <a:off x="5231904" y="2420888"/>
            <a:ext cx="6984776" cy="4228488"/>
          </a:xfrm>
          <a:prstGeom prst="rect">
            <a:avLst/>
          </a:prstGeom>
        </p:spPr>
      </p:pic>
      <p:pic>
        <p:nvPicPr>
          <p:cNvPr id="7" name="Bilde 6">
            <a:extLst>
              <a:ext uri="{FF2B5EF4-FFF2-40B4-BE49-F238E27FC236}">
                <a16:creationId xmlns:a16="http://schemas.microsoft.com/office/drawing/2014/main" id="{4C0F98D1-B836-4D07-9761-D55E52A9DD65}"/>
              </a:ext>
            </a:extLst>
          </p:cNvPr>
          <p:cNvPicPr>
            <a:picLocks noChangeAspect="1"/>
          </p:cNvPicPr>
          <p:nvPr/>
        </p:nvPicPr>
        <p:blipFill>
          <a:blip r:embed="rId3"/>
          <a:stretch>
            <a:fillRect/>
          </a:stretch>
        </p:blipFill>
        <p:spPr>
          <a:xfrm>
            <a:off x="5227930" y="1446606"/>
            <a:ext cx="6988750" cy="991450"/>
          </a:xfrm>
          <a:prstGeom prst="rect">
            <a:avLst/>
          </a:prstGeom>
        </p:spPr>
      </p:pic>
    </p:spTree>
    <p:extLst>
      <p:ext uri="{BB962C8B-B14F-4D97-AF65-F5344CB8AC3E}">
        <p14:creationId xmlns:p14="http://schemas.microsoft.com/office/powerpoint/2010/main" val="1826721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3F2F1-0E07-4DCA-8414-0BD113C958AB}"/>
              </a:ext>
            </a:extLst>
          </p:cNvPr>
          <p:cNvSpPr>
            <a:spLocks noGrp="1"/>
          </p:cNvSpPr>
          <p:nvPr>
            <p:ph type="title"/>
          </p:nvPr>
        </p:nvSpPr>
        <p:spPr/>
        <p:txBody>
          <a:bodyPr/>
          <a:lstStyle/>
          <a:p>
            <a:r>
              <a:rPr lang="nb-NO" dirty="0"/>
              <a:t>Read from File</a:t>
            </a:r>
          </a:p>
        </p:txBody>
      </p:sp>
      <p:sp>
        <p:nvSpPr>
          <p:cNvPr id="3" name="Plassholder for innhold 2">
            <a:extLst>
              <a:ext uri="{FF2B5EF4-FFF2-40B4-BE49-F238E27FC236}">
                <a16:creationId xmlns:a16="http://schemas.microsoft.com/office/drawing/2014/main" id="{786C9647-8661-4A99-8939-C33D41CDFA5D}"/>
              </a:ext>
            </a:extLst>
          </p:cNvPr>
          <p:cNvSpPr>
            <a:spLocks noGrp="1"/>
          </p:cNvSpPr>
          <p:nvPr>
            <p:ph idx="1"/>
          </p:nvPr>
        </p:nvSpPr>
        <p:spPr>
          <a:xfrm>
            <a:off x="703135" y="1556792"/>
            <a:ext cx="3736681" cy="4953130"/>
          </a:xfrm>
        </p:spPr>
        <p:txBody>
          <a:bodyPr>
            <a:noAutofit/>
          </a:bodyPr>
          <a:lstStyle/>
          <a:p>
            <a:r>
              <a:rPr lang="nb-NO" sz="2400" dirty="0" err="1"/>
              <a:t>We</a:t>
            </a:r>
            <a:r>
              <a:rPr lang="nb-NO" sz="2400" dirty="0"/>
              <a:t> </a:t>
            </a:r>
            <a:r>
              <a:rPr lang="nb-NO" sz="2400" dirty="0" err="1"/>
              <a:t>can</a:t>
            </a:r>
            <a:r>
              <a:rPr lang="nb-NO" sz="2400" dirty="0"/>
              <a:t> </a:t>
            </a:r>
            <a:r>
              <a:rPr lang="nb-NO" sz="2400" dirty="0" err="1"/>
              <a:t>use</a:t>
            </a:r>
            <a:r>
              <a:rPr lang="nb-NO" sz="2400" dirty="0"/>
              <a:t> </a:t>
            </a:r>
            <a:r>
              <a:rPr lang="nb-NO" sz="2400" dirty="0" err="1"/>
              <a:t>FileReader</a:t>
            </a:r>
            <a:r>
              <a:rPr lang="nb-NO" sz="2400" dirty="0"/>
              <a:t> to </a:t>
            </a:r>
            <a:r>
              <a:rPr lang="nb-NO" sz="2400" dirty="0" err="1"/>
              <a:t>read</a:t>
            </a:r>
            <a:r>
              <a:rPr lang="nb-NO" sz="2400" dirty="0"/>
              <a:t> from file</a:t>
            </a:r>
          </a:p>
          <a:p>
            <a:pPr lvl="1"/>
            <a:r>
              <a:rPr lang="nb-NO" sz="2200" dirty="0" err="1"/>
              <a:t>FileReader</a:t>
            </a:r>
            <a:r>
              <a:rPr lang="nb-NO" sz="2200" dirty="0"/>
              <a:t> is used to </a:t>
            </a:r>
            <a:r>
              <a:rPr lang="nb-NO" sz="2200" dirty="0" err="1"/>
              <a:t>read</a:t>
            </a:r>
            <a:r>
              <a:rPr lang="nb-NO" sz="2200" dirty="0"/>
              <a:t> data from a file.</a:t>
            </a:r>
          </a:p>
          <a:p>
            <a:pPr lvl="1"/>
            <a:r>
              <a:rPr lang="nb-NO" sz="2200" dirty="0" err="1"/>
              <a:t>BufferedReader</a:t>
            </a:r>
            <a:r>
              <a:rPr lang="nb-NO" sz="2200" dirty="0"/>
              <a:t> </a:t>
            </a:r>
            <a:r>
              <a:rPr lang="nb-NO" sz="2200" dirty="0" err="1"/>
              <a:t>class</a:t>
            </a:r>
            <a:r>
              <a:rPr lang="nb-NO" sz="2200" dirty="0"/>
              <a:t> is used to </a:t>
            </a:r>
            <a:r>
              <a:rPr lang="nb-NO" sz="2200" dirty="0" err="1"/>
              <a:t>read</a:t>
            </a:r>
            <a:r>
              <a:rPr lang="nb-NO" sz="2200" dirty="0"/>
              <a:t> </a:t>
            </a:r>
            <a:r>
              <a:rPr lang="nb-NO" sz="2200" dirty="0" err="1"/>
              <a:t>the</a:t>
            </a:r>
            <a:r>
              <a:rPr lang="nb-NO" sz="2200" dirty="0"/>
              <a:t> </a:t>
            </a:r>
            <a:r>
              <a:rPr lang="nb-NO" sz="2200" dirty="0" err="1"/>
              <a:t>text</a:t>
            </a:r>
            <a:r>
              <a:rPr lang="nb-NO" sz="2200" dirty="0"/>
              <a:t> from a </a:t>
            </a:r>
            <a:r>
              <a:rPr lang="nb-NO" sz="2200" dirty="0" err="1"/>
              <a:t>character-based</a:t>
            </a:r>
            <a:r>
              <a:rPr lang="nb-NO" sz="2200" dirty="0"/>
              <a:t> input </a:t>
            </a:r>
            <a:r>
              <a:rPr lang="nb-NO" sz="2200" dirty="0" err="1"/>
              <a:t>stream</a:t>
            </a:r>
            <a:r>
              <a:rPr lang="nb-NO" sz="2200" dirty="0"/>
              <a:t>.</a:t>
            </a:r>
          </a:p>
          <a:p>
            <a:pPr lvl="1"/>
            <a:r>
              <a:rPr lang="nb-NO" sz="2200" dirty="0" err="1"/>
              <a:t>BufferedReader</a:t>
            </a:r>
            <a:r>
              <a:rPr lang="nb-NO" sz="2200" dirty="0"/>
              <a:t> </a:t>
            </a:r>
            <a:r>
              <a:rPr lang="nb-NO" sz="2200" dirty="0" err="1"/>
              <a:t>class</a:t>
            </a:r>
            <a:r>
              <a:rPr lang="nb-NO" sz="2200" dirty="0"/>
              <a:t> </a:t>
            </a:r>
            <a:r>
              <a:rPr lang="nb-NO" sz="2200" dirty="0" err="1"/>
              <a:t>can</a:t>
            </a:r>
            <a:r>
              <a:rPr lang="nb-NO" sz="2200" dirty="0"/>
              <a:t> </a:t>
            </a:r>
            <a:r>
              <a:rPr lang="nb-NO" sz="2200" dirty="0" err="1"/>
              <a:t>also</a:t>
            </a:r>
            <a:r>
              <a:rPr lang="nb-NO" sz="2200" dirty="0"/>
              <a:t> be used to </a:t>
            </a:r>
            <a:r>
              <a:rPr lang="nb-NO" sz="2200" dirty="0" err="1"/>
              <a:t>read</a:t>
            </a:r>
            <a:r>
              <a:rPr lang="nb-NO" sz="2200" dirty="0"/>
              <a:t> from System.in</a:t>
            </a:r>
          </a:p>
          <a:p>
            <a:pPr lvl="1"/>
            <a:endParaRPr lang="nb-NO" sz="2200" dirty="0"/>
          </a:p>
          <a:p>
            <a:pPr lvl="1"/>
            <a:endParaRPr lang="nb-NO" sz="2200" dirty="0"/>
          </a:p>
        </p:txBody>
      </p:sp>
      <p:pic>
        <p:nvPicPr>
          <p:cNvPr id="6" name="Bilde 5">
            <a:extLst>
              <a:ext uri="{FF2B5EF4-FFF2-40B4-BE49-F238E27FC236}">
                <a16:creationId xmlns:a16="http://schemas.microsoft.com/office/drawing/2014/main" id="{10C35E96-0495-46A2-BE9C-404E94A0F734}"/>
              </a:ext>
            </a:extLst>
          </p:cNvPr>
          <p:cNvPicPr>
            <a:picLocks noChangeAspect="1"/>
          </p:cNvPicPr>
          <p:nvPr/>
        </p:nvPicPr>
        <p:blipFill>
          <a:blip r:embed="rId2"/>
          <a:stretch>
            <a:fillRect/>
          </a:stretch>
        </p:blipFill>
        <p:spPr>
          <a:xfrm>
            <a:off x="4724400" y="1326083"/>
            <a:ext cx="7467600" cy="2828925"/>
          </a:xfrm>
          <a:prstGeom prst="rect">
            <a:avLst/>
          </a:prstGeom>
        </p:spPr>
      </p:pic>
      <p:pic>
        <p:nvPicPr>
          <p:cNvPr id="9" name="Bilde 8">
            <a:extLst>
              <a:ext uri="{FF2B5EF4-FFF2-40B4-BE49-F238E27FC236}">
                <a16:creationId xmlns:a16="http://schemas.microsoft.com/office/drawing/2014/main" id="{EDCFF9F8-897F-46D1-81C5-9DC1C0EBF5F9}"/>
              </a:ext>
            </a:extLst>
          </p:cNvPr>
          <p:cNvPicPr>
            <a:picLocks noChangeAspect="1"/>
          </p:cNvPicPr>
          <p:nvPr/>
        </p:nvPicPr>
        <p:blipFill>
          <a:blip r:embed="rId3"/>
          <a:stretch>
            <a:fillRect/>
          </a:stretch>
        </p:blipFill>
        <p:spPr>
          <a:xfrm>
            <a:off x="4724400" y="4781660"/>
            <a:ext cx="7467600" cy="897744"/>
          </a:xfrm>
          <a:prstGeom prst="rect">
            <a:avLst/>
          </a:prstGeom>
        </p:spPr>
      </p:pic>
    </p:spTree>
    <p:extLst>
      <p:ext uri="{BB962C8B-B14F-4D97-AF65-F5344CB8AC3E}">
        <p14:creationId xmlns:p14="http://schemas.microsoft.com/office/powerpoint/2010/main" val="4018927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3F2F1-0E07-4DCA-8414-0BD113C958AB}"/>
              </a:ext>
            </a:extLst>
          </p:cNvPr>
          <p:cNvSpPr>
            <a:spLocks noGrp="1"/>
          </p:cNvSpPr>
          <p:nvPr>
            <p:ph type="title"/>
          </p:nvPr>
        </p:nvSpPr>
        <p:spPr/>
        <p:txBody>
          <a:bodyPr/>
          <a:lstStyle/>
          <a:p>
            <a:r>
              <a:rPr lang="nb-NO" dirty="0"/>
              <a:t>Write to File</a:t>
            </a:r>
          </a:p>
        </p:txBody>
      </p:sp>
      <p:sp>
        <p:nvSpPr>
          <p:cNvPr id="3" name="Plassholder for innhold 2">
            <a:extLst>
              <a:ext uri="{FF2B5EF4-FFF2-40B4-BE49-F238E27FC236}">
                <a16:creationId xmlns:a16="http://schemas.microsoft.com/office/drawing/2014/main" id="{786C9647-8661-4A99-8939-C33D41CDFA5D}"/>
              </a:ext>
            </a:extLst>
          </p:cNvPr>
          <p:cNvSpPr>
            <a:spLocks noGrp="1"/>
          </p:cNvSpPr>
          <p:nvPr>
            <p:ph idx="1"/>
          </p:nvPr>
        </p:nvSpPr>
        <p:spPr>
          <a:xfrm>
            <a:off x="703135" y="1871426"/>
            <a:ext cx="5248849" cy="4638496"/>
          </a:xfrm>
        </p:spPr>
        <p:txBody>
          <a:bodyPr>
            <a:noAutofit/>
          </a:bodyPr>
          <a:lstStyle/>
          <a:p>
            <a:r>
              <a:rPr lang="nb-NO" sz="2400" dirty="0" err="1"/>
              <a:t>FileWriter</a:t>
            </a:r>
            <a:r>
              <a:rPr lang="nb-NO" sz="2400" dirty="0"/>
              <a:t> is used to </a:t>
            </a:r>
            <a:r>
              <a:rPr lang="nb-NO" sz="2400" dirty="0" err="1"/>
              <a:t>write</a:t>
            </a:r>
            <a:r>
              <a:rPr lang="nb-NO" sz="2400" dirty="0"/>
              <a:t> data to a file</a:t>
            </a:r>
          </a:p>
          <a:p>
            <a:r>
              <a:rPr lang="nb-NO" sz="2400" dirty="0"/>
              <a:t>Note </a:t>
            </a:r>
            <a:r>
              <a:rPr lang="nb-NO" sz="2400" dirty="0" err="1"/>
              <a:t>that</a:t>
            </a:r>
            <a:r>
              <a:rPr lang="nb-NO" sz="2400" dirty="0"/>
              <a:t> </a:t>
            </a:r>
            <a:r>
              <a:rPr lang="nb-NO" sz="2400" dirty="0" err="1"/>
              <a:t>IOException</a:t>
            </a:r>
            <a:r>
              <a:rPr lang="nb-NO" sz="2400" dirty="0"/>
              <a:t> is </a:t>
            </a:r>
            <a:r>
              <a:rPr lang="nb-NO" sz="2400" dirty="0" err="1"/>
              <a:t>further</a:t>
            </a:r>
            <a:r>
              <a:rPr lang="nb-NO" sz="2400" dirty="0"/>
              <a:t> </a:t>
            </a:r>
            <a:r>
              <a:rPr lang="nb-NO" sz="2400" dirty="0" err="1"/>
              <a:t>throwed</a:t>
            </a:r>
            <a:endParaRPr lang="nb-NO" sz="2400" dirty="0"/>
          </a:p>
          <a:p>
            <a:endParaRPr lang="nb-NO" sz="2400" dirty="0"/>
          </a:p>
        </p:txBody>
      </p:sp>
      <p:pic>
        <p:nvPicPr>
          <p:cNvPr id="9" name="Bilde 8">
            <a:extLst>
              <a:ext uri="{FF2B5EF4-FFF2-40B4-BE49-F238E27FC236}">
                <a16:creationId xmlns:a16="http://schemas.microsoft.com/office/drawing/2014/main" id="{D1803242-6AAA-470B-A8DD-A8A9B362052B}"/>
              </a:ext>
            </a:extLst>
          </p:cNvPr>
          <p:cNvPicPr>
            <a:picLocks noChangeAspect="1"/>
          </p:cNvPicPr>
          <p:nvPr/>
        </p:nvPicPr>
        <p:blipFill>
          <a:blip r:embed="rId2"/>
          <a:stretch>
            <a:fillRect/>
          </a:stretch>
        </p:blipFill>
        <p:spPr>
          <a:xfrm>
            <a:off x="6715125" y="1772816"/>
            <a:ext cx="5476875" cy="3771900"/>
          </a:xfrm>
          <a:prstGeom prst="rect">
            <a:avLst/>
          </a:prstGeom>
        </p:spPr>
      </p:pic>
    </p:spTree>
    <p:extLst>
      <p:ext uri="{BB962C8B-B14F-4D97-AF65-F5344CB8AC3E}">
        <p14:creationId xmlns:p14="http://schemas.microsoft.com/office/powerpoint/2010/main" val="805586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3F2F1-0E07-4DCA-8414-0BD113C958AB}"/>
              </a:ext>
            </a:extLst>
          </p:cNvPr>
          <p:cNvSpPr>
            <a:spLocks noGrp="1"/>
          </p:cNvSpPr>
          <p:nvPr>
            <p:ph type="title"/>
          </p:nvPr>
        </p:nvSpPr>
        <p:spPr/>
        <p:txBody>
          <a:bodyPr/>
          <a:lstStyle/>
          <a:p>
            <a:r>
              <a:rPr lang="nb-NO" dirty="0" err="1"/>
              <a:t>Try-with-resources</a:t>
            </a:r>
            <a:endParaRPr lang="nb-NO" dirty="0"/>
          </a:p>
        </p:txBody>
      </p:sp>
      <p:sp>
        <p:nvSpPr>
          <p:cNvPr id="3" name="Plassholder for innhold 2">
            <a:extLst>
              <a:ext uri="{FF2B5EF4-FFF2-40B4-BE49-F238E27FC236}">
                <a16:creationId xmlns:a16="http://schemas.microsoft.com/office/drawing/2014/main" id="{786C9647-8661-4A99-8939-C33D41CDFA5D}"/>
              </a:ext>
            </a:extLst>
          </p:cNvPr>
          <p:cNvSpPr>
            <a:spLocks noGrp="1"/>
          </p:cNvSpPr>
          <p:nvPr>
            <p:ph idx="1"/>
          </p:nvPr>
        </p:nvSpPr>
        <p:spPr>
          <a:xfrm>
            <a:off x="703135" y="1871426"/>
            <a:ext cx="5176841" cy="4638496"/>
          </a:xfrm>
        </p:spPr>
        <p:txBody>
          <a:bodyPr>
            <a:noAutofit/>
          </a:bodyPr>
          <a:lstStyle/>
          <a:p>
            <a:r>
              <a:rPr lang="nb-NO" sz="2000" dirty="0" err="1">
                <a:latin typeface="Segoe UI" panose="020B0502040204020203" pitchFamily="34" charset="0"/>
                <a:cs typeface="Segoe UI" panose="020B0502040204020203" pitchFamily="34" charset="0"/>
              </a:rPr>
              <a:t>Replacing</a:t>
            </a:r>
            <a:r>
              <a:rPr lang="nb-NO" sz="2000" dirty="0">
                <a:latin typeface="Segoe UI" panose="020B0502040204020203" pitchFamily="34" charset="0"/>
                <a:cs typeface="Segoe UI" panose="020B0502040204020203" pitchFamily="34" charset="0"/>
              </a:rPr>
              <a:t> </a:t>
            </a:r>
            <a:r>
              <a:rPr lang="nb-NO" sz="2000" dirty="0" err="1">
                <a:latin typeface="Segoe UI" panose="020B0502040204020203" pitchFamily="34" charset="0"/>
                <a:cs typeface="Segoe UI" panose="020B0502040204020203" pitchFamily="34" charset="0"/>
              </a:rPr>
              <a:t>try</a:t>
            </a:r>
            <a:r>
              <a:rPr lang="nb-NO" sz="2000" dirty="0">
                <a:latin typeface="Segoe UI" panose="020B0502040204020203" pitchFamily="34" charset="0"/>
                <a:cs typeface="Segoe UI" panose="020B0502040204020203" pitchFamily="34" charset="0"/>
              </a:rPr>
              <a:t>-catch-</a:t>
            </a:r>
            <a:r>
              <a:rPr lang="nb-NO" sz="2000" dirty="0" err="1">
                <a:latin typeface="Segoe UI" panose="020B0502040204020203" pitchFamily="34" charset="0"/>
                <a:cs typeface="Segoe UI" panose="020B0502040204020203" pitchFamily="34" charset="0"/>
              </a:rPr>
              <a:t>finally</a:t>
            </a:r>
            <a:r>
              <a:rPr lang="nb-NO" sz="2000" dirty="0">
                <a:latin typeface="Segoe UI" panose="020B0502040204020203" pitchFamily="34" charset="0"/>
                <a:cs typeface="Segoe UI" panose="020B0502040204020203" pitchFamily="34" charset="0"/>
              </a:rPr>
              <a:t> </a:t>
            </a:r>
            <a:r>
              <a:rPr lang="nb-NO" sz="2000" dirty="0" err="1">
                <a:latin typeface="Segoe UI" panose="020B0502040204020203" pitchFamily="34" charset="0"/>
                <a:cs typeface="Segoe UI" panose="020B0502040204020203" pitchFamily="34" charset="0"/>
              </a:rPr>
              <a:t>with</a:t>
            </a:r>
            <a:r>
              <a:rPr lang="nb-NO" sz="2000" dirty="0">
                <a:latin typeface="Segoe UI" panose="020B0502040204020203" pitchFamily="34" charset="0"/>
                <a:cs typeface="Segoe UI" panose="020B0502040204020203" pitchFamily="34" charset="0"/>
              </a:rPr>
              <a:t> </a:t>
            </a:r>
            <a:r>
              <a:rPr lang="nb-NO" sz="2000" dirty="0" err="1">
                <a:latin typeface="Segoe UI" panose="020B0502040204020203" pitchFamily="34" charset="0"/>
                <a:cs typeface="Segoe UI" panose="020B0502040204020203" pitchFamily="34" charset="0"/>
              </a:rPr>
              <a:t>try-with-resources</a:t>
            </a:r>
            <a:endParaRPr lang="nb-NO" sz="2000" dirty="0">
              <a:latin typeface="Segoe UI" panose="020B0502040204020203" pitchFamily="34" charset="0"/>
              <a:cs typeface="Segoe UI" panose="020B0502040204020203" pitchFamily="34" charset="0"/>
            </a:endParaRPr>
          </a:p>
          <a:p>
            <a:r>
              <a:rPr lang="nb-NO" sz="2000" dirty="0" err="1">
                <a:latin typeface="Segoe UI" panose="020B0502040204020203" pitchFamily="34" charset="0"/>
                <a:cs typeface="Segoe UI" panose="020B0502040204020203" pitchFamily="34" charset="0"/>
              </a:rPr>
              <a:t>We</a:t>
            </a:r>
            <a:r>
              <a:rPr lang="nb-NO" sz="2000" dirty="0">
                <a:latin typeface="Segoe UI" panose="020B0502040204020203" pitchFamily="34" charset="0"/>
                <a:cs typeface="Segoe UI" panose="020B0502040204020203" pitchFamily="34" charset="0"/>
              </a:rPr>
              <a:t> </a:t>
            </a:r>
            <a:r>
              <a:rPr lang="nb-NO" sz="2000" dirty="0" err="1">
                <a:latin typeface="Segoe UI" panose="020B0502040204020203" pitchFamily="34" charset="0"/>
                <a:cs typeface="Segoe UI" panose="020B0502040204020203" pitchFamily="34" charset="0"/>
              </a:rPr>
              <a:t>can</a:t>
            </a:r>
            <a:r>
              <a:rPr lang="nb-NO" sz="2000" dirty="0">
                <a:latin typeface="Segoe UI" panose="020B0502040204020203" pitchFamily="34" charset="0"/>
                <a:cs typeface="Segoe UI" panose="020B0502040204020203" pitchFamily="34" charset="0"/>
              </a:rPr>
              <a:t> </a:t>
            </a:r>
            <a:r>
              <a:rPr lang="nb-NO" sz="2000" dirty="0" err="1">
                <a:latin typeface="Segoe UI" panose="020B0502040204020203" pitchFamily="34" charset="0"/>
                <a:cs typeface="Segoe UI" panose="020B0502040204020203" pitchFamily="34" charset="0"/>
              </a:rPr>
              <a:t>declare</a:t>
            </a:r>
            <a:r>
              <a:rPr lang="nb-NO" sz="2000" dirty="0">
                <a:latin typeface="Segoe UI" panose="020B0502040204020203" pitchFamily="34" charset="0"/>
                <a:cs typeface="Segoe UI" panose="020B0502040204020203" pitchFamily="34" charset="0"/>
              </a:rPr>
              <a:t> </a:t>
            </a:r>
            <a:r>
              <a:rPr lang="nb-NO" sz="2000" dirty="0" err="1">
                <a:latin typeface="Segoe UI" panose="020B0502040204020203" pitchFamily="34" charset="0"/>
                <a:cs typeface="Segoe UI" panose="020B0502040204020203" pitchFamily="34" charset="0"/>
              </a:rPr>
              <a:t>one</a:t>
            </a:r>
            <a:r>
              <a:rPr lang="nb-NO" sz="2000" dirty="0">
                <a:latin typeface="Segoe UI" panose="020B0502040204020203" pitchFamily="34" charset="0"/>
                <a:cs typeface="Segoe UI" panose="020B0502040204020203" pitchFamily="34" charset="0"/>
              </a:rPr>
              <a:t> or more </a:t>
            </a:r>
            <a:r>
              <a:rPr lang="nb-NO" sz="2000" dirty="0" err="1">
                <a:latin typeface="Segoe UI" panose="020B0502040204020203" pitchFamily="34" charset="0"/>
                <a:cs typeface="Segoe UI" panose="020B0502040204020203" pitchFamily="34" charset="0"/>
              </a:rPr>
              <a:t>resources</a:t>
            </a:r>
            <a:r>
              <a:rPr lang="nb-NO" sz="2000" dirty="0">
                <a:latin typeface="Segoe UI" panose="020B0502040204020203" pitchFamily="34" charset="0"/>
                <a:cs typeface="Segoe UI" panose="020B0502040204020203" pitchFamily="34" charset="0"/>
              </a:rPr>
              <a:t> </a:t>
            </a:r>
          </a:p>
          <a:p>
            <a:pPr lvl="1"/>
            <a:r>
              <a:rPr lang="nb-NO" sz="1800" dirty="0">
                <a:latin typeface="Segoe UI" panose="020B0502040204020203" pitchFamily="34" charset="0"/>
                <a:cs typeface="Segoe UI" panose="020B0502040204020203" pitchFamily="34" charset="0"/>
              </a:rPr>
              <a:t>With </a:t>
            </a:r>
            <a:r>
              <a:rPr lang="nb-NO" sz="1800" dirty="0" err="1">
                <a:latin typeface="Segoe UI" panose="020B0502040204020203" pitchFamily="34" charset="0"/>
                <a:cs typeface="Segoe UI" panose="020B0502040204020203" pitchFamily="34" charset="0"/>
              </a:rPr>
              <a:t>try</a:t>
            </a:r>
            <a:r>
              <a:rPr lang="nb-NO" sz="1800" dirty="0">
                <a:latin typeface="Segoe UI" panose="020B0502040204020203" pitchFamily="34" charset="0"/>
                <a:cs typeface="Segoe UI" panose="020B0502040204020203" pitchFamily="34" charset="0"/>
              </a:rPr>
              <a:t>-catch-</a:t>
            </a:r>
            <a:r>
              <a:rPr lang="nb-NO" sz="1800" dirty="0" err="1">
                <a:latin typeface="Segoe UI" panose="020B0502040204020203" pitchFamily="34" charset="0"/>
                <a:cs typeface="Segoe UI" panose="020B0502040204020203" pitchFamily="34" charset="0"/>
              </a:rPr>
              <a:t>finally</a:t>
            </a:r>
            <a:r>
              <a:rPr lang="nb-NO" sz="1800" dirty="0">
                <a:latin typeface="Segoe UI" panose="020B0502040204020203" pitchFamily="34" charset="0"/>
                <a:cs typeface="Segoe UI" panose="020B0502040204020203" pitchFamily="34" charset="0"/>
              </a:rPr>
              <a:t> </a:t>
            </a:r>
            <a:r>
              <a:rPr lang="nb-NO" sz="1800" dirty="0" err="1">
                <a:latin typeface="Segoe UI" panose="020B0502040204020203" pitchFamily="34" charset="0"/>
                <a:cs typeface="Segoe UI" panose="020B0502040204020203" pitchFamily="34" charset="0"/>
              </a:rPr>
              <a:t>clause</a:t>
            </a:r>
            <a:r>
              <a:rPr lang="nb-NO" sz="1800" dirty="0">
                <a:latin typeface="Segoe UI" panose="020B0502040204020203" pitchFamily="34" charset="0"/>
                <a:cs typeface="Segoe UI" panose="020B0502040204020203" pitchFamily="34" charset="0"/>
              </a:rPr>
              <a:t>, </a:t>
            </a:r>
            <a:r>
              <a:rPr lang="nb-NO" sz="1800" dirty="0" err="1">
                <a:latin typeface="Segoe UI" panose="020B0502040204020203" pitchFamily="34" charset="0"/>
                <a:cs typeface="Segoe UI" panose="020B0502040204020203" pitchFamily="34" charset="0"/>
              </a:rPr>
              <a:t>you</a:t>
            </a:r>
            <a:r>
              <a:rPr lang="nb-NO" sz="1800" dirty="0">
                <a:latin typeface="Segoe UI" panose="020B0502040204020203" pitchFamily="34" charset="0"/>
                <a:cs typeface="Segoe UI" panose="020B0502040204020203" pitchFamily="34" charset="0"/>
              </a:rPr>
              <a:t> </a:t>
            </a:r>
            <a:r>
              <a:rPr lang="nb-NO" sz="1800" dirty="0" err="1">
                <a:latin typeface="Segoe UI" panose="020B0502040204020203" pitchFamily="34" charset="0"/>
                <a:cs typeface="Segoe UI" panose="020B0502040204020203" pitchFamily="34" charset="0"/>
              </a:rPr>
              <a:t>use</a:t>
            </a:r>
            <a:r>
              <a:rPr lang="nb-NO" sz="1800" dirty="0">
                <a:latin typeface="Segoe UI" panose="020B0502040204020203" pitchFamily="34" charset="0"/>
                <a:cs typeface="Segoe UI" panose="020B0502040204020203" pitchFamily="34" charset="0"/>
              </a:rPr>
              <a:t> </a:t>
            </a:r>
            <a:r>
              <a:rPr lang="nb-NO" sz="1800" dirty="0" err="1">
                <a:latin typeface="Segoe UI" panose="020B0502040204020203" pitchFamily="34" charset="0"/>
                <a:cs typeface="Segoe UI" panose="020B0502040204020203" pitchFamily="34" charset="0"/>
              </a:rPr>
              <a:t>finally</a:t>
            </a:r>
            <a:r>
              <a:rPr lang="nb-NO" sz="1800" dirty="0">
                <a:latin typeface="Segoe UI" panose="020B0502040204020203" pitchFamily="34" charset="0"/>
                <a:cs typeface="Segoe UI" panose="020B0502040204020203" pitchFamily="34" charset="0"/>
              </a:rPr>
              <a:t> </a:t>
            </a:r>
            <a:r>
              <a:rPr lang="nb-NO" sz="1800" dirty="0" err="1">
                <a:latin typeface="Segoe UI" panose="020B0502040204020203" pitchFamily="34" charset="0"/>
                <a:cs typeface="Segoe UI" panose="020B0502040204020203" pitchFamily="34" charset="0"/>
              </a:rPr>
              <a:t>block</a:t>
            </a:r>
            <a:r>
              <a:rPr lang="nb-NO" sz="1800" dirty="0">
                <a:latin typeface="Segoe UI" panose="020B0502040204020203" pitchFamily="34" charset="0"/>
                <a:cs typeface="Segoe UI" panose="020B0502040204020203" pitchFamily="34" charset="0"/>
              </a:rPr>
              <a:t> to </a:t>
            </a:r>
            <a:r>
              <a:rPr lang="nb-NO" sz="1800" dirty="0" err="1">
                <a:latin typeface="Segoe UI" panose="020B0502040204020203" pitchFamily="34" charset="0"/>
                <a:cs typeface="Segoe UI" panose="020B0502040204020203" pitchFamily="34" charset="0"/>
              </a:rPr>
              <a:t>ensure</a:t>
            </a:r>
            <a:r>
              <a:rPr lang="nb-NO" sz="1800" dirty="0">
                <a:latin typeface="Segoe UI" panose="020B0502040204020203" pitchFamily="34" charset="0"/>
                <a:cs typeface="Segoe UI" panose="020B0502040204020203" pitchFamily="34" charset="0"/>
              </a:rPr>
              <a:t> </a:t>
            </a:r>
            <a:r>
              <a:rPr lang="nb-NO" sz="1800" dirty="0" err="1">
                <a:latin typeface="Segoe UI" panose="020B0502040204020203" pitchFamily="34" charset="0"/>
                <a:cs typeface="Segoe UI" panose="020B0502040204020203" pitchFamily="34" charset="0"/>
              </a:rPr>
              <a:t>that</a:t>
            </a:r>
            <a:r>
              <a:rPr lang="nb-NO" sz="1800" dirty="0">
                <a:latin typeface="Segoe UI" panose="020B0502040204020203" pitchFamily="34" charset="0"/>
                <a:cs typeface="Segoe UI" panose="020B0502040204020203" pitchFamily="34" charset="0"/>
              </a:rPr>
              <a:t> a </a:t>
            </a:r>
            <a:r>
              <a:rPr lang="nb-NO" sz="1800" dirty="0" err="1">
                <a:latin typeface="Segoe UI" panose="020B0502040204020203" pitchFamily="34" charset="0"/>
                <a:cs typeface="Segoe UI" panose="020B0502040204020203" pitchFamily="34" charset="0"/>
              </a:rPr>
              <a:t>resource</a:t>
            </a:r>
            <a:r>
              <a:rPr lang="nb-NO" sz="1800" dirty="0">
                <a:latin typeface="Segoe UI" panose="020B0502040204020203" pitchFamily="34" charset="0"/>
                <a:cs typeface="Segoe UI" panose="020B0502040204020203" pitchFamily="34" charset="0"/>
              </a:rPr>
              <a:t> is </a:t>
            </a:r>
            <a:r>
              <a:rPr lang="nb-NO" sz="1800" dirty="0" err="1">
                <a:latin typeface="Segoe UI" panose="020B0502040204020203" pitchFamily="34" charset="0"/>
                <a:cs typeface="Segoe UI" panose="020B0502040204020203" pitchFamily="34" charset="0"/>
              </a:rPr>
              <a:t>closed</a:t>
            </a:r>
            <a:endParaRPr lang="nb-NO" sz="1800" dirty="0">
              <a:latin typeface="Segoe UI" panose="020B0502040204020203" pitchFamily="34" charset="0"/>
              <a:cs typeface="Segoe UI" panose="020B0502040204020203" pitchFamily="34" charset="0"/>
            </a:endParaRPr>
          </a:p>
          <a:p>
            <a:pPr lvl="1"/>
            <a:r>
              <a:rPr lang="nb-NO" sz="1800" dirty="0">
                <a:latin typeface="Segoe UI" panose="020B0502040204020203" pitchFamily="34" charset="0"/>
                <a:cs typeface="Segoe UI" panose="020B0502040204020203" pitchFamily="34" charset="0"/>
              </a:rPr>
              <a:t>With </a:t>
            </a:r>
            <a:r>
              <a:rPr lang="nb-NO" sz="1800" dirty="0" err="1">
                <a:latin typeface="Segoe UI" panose="020B0502040204020203" pitchFamily="34" charset="0"/>
                <a:cs typeface="Segoe UI" panose="020B0502040204020203" pitchFamily="34" charset="0"/>
              </a:rPr>
              <a:t>try-with-resources</a:t>
            </a:r>
            <a:r>
              <a:rPr lang="nb-NO" sz="1800" dirty="0">
                <a:latin typeface="Segoe UI" panose="020B0502040204020203" pitchFamily="34" charset="0"/>
                <a:cs typeface="Segoe UI" panose="020B0502040204020203" pitchFamily="34" charset="0"/>
              </a:rPr>
              <a:t>, </a:t>
            </a:r>
            <a:r>
              <a:rPr lang="nb-NO" sz="1800" dirty="0" err="1">
                <a:latin typeface="Segoe UI" panose="020B0502040204020203" pitchFamily="34" charset="0"/>
                <a:cs typeface="Segoe UI" panose="020B0502040204020203" pitchFamily="34" charset="0"/>
              </a:rPr>
              <a:t>resource</a:t>
            </a:r>
            <a:r>
              <a:rPr lang="nb-NO" sz="1800" dirty="0">
                <a:latin typeface="Segoe UI" panose="020B0502040204020203" pitchFamily="34" charset="0"/>
                <a:cs typeface="Segoe UI" panose="020B0502040204020203" pitchFamily="34" charset="0"/>
              </a:rPr>
              <a:t> is </a:t>
            </a:r>
            <a:r>
              <a:rPr lang="nb-NO" sz="1800" dirty="0" err="1">
                <a:latin typeface="Segoe UI" panose="020B0502040204020203" pitchFamily="34" charset="0"/>
                <a:cs typeface="Segoe UI" panose="020B0502040204020203" pitchFamily="34" charset="0"/>
              </a:rPr>
              <a:t>closed</a:t>
            </a:r>
            <a:r>
              <a:rPr lang="nb-NO" sz="1800" dirty="0">
                <a:latin typeface="Segoe UI" panose="020B0502040204020203" pitchFamily="34" charset="0"/>
                <a:cs typeface="Segoe UI" panose="020B0502040204020203" pitchFamily="34" charset="0"/>
              </a:rPr>
              <a:t> </a:t>
            </a:r>
            <a:r>
              <a:rPr lang="nb-NO" sz="1800" dirty="0" err="1">
                <a:latin typeface="Segoe UI" panose="020B0502040204020203" pitchFamily="34" charset="0"/>
                <a:cs typeface="Segoe UI" panose="020B0502040204020203" pitchFamily="34" charset="0"/>
              </a:rPr>
              <a:t>automatically</a:t>
            </a:r>
            <a:endParaRPr lang="nb-NO" sz="1800" dirty="0">
              <a:latin typeface="Segoe UI" panose="020B0502040204020203" pitchFamily="34" charset="0"/>
              <a:cs typeface="Segoe UI" panose="020B0502040204020203" pitchFamily="34" charset="0"/>
            </a:endParaRPr>
          </a:p>
          <a:p>
            <a:endParaRPr lang="nb-NO" sz="2000" dirty="0"/>
          </a:p>
        </p:txBody>
      </p:sp>
      <p:pic>
        <p:nvPicPr>
          <p:cNvPr id="5" name="Bilde 4">
            <a:extLst>
              <a:ext uri="{FF2B5EF4-FFF2-40B4-BE49-F238E27FC236}">
                <a16:creationId xmlns:a16="http://schemas.microsoft.com/office/drawing/2014/main" id="{1F49E0CA-4486-412B-9D7A-AC8F5C0CAC76}"/>
              </a:ext>
            </a:extLst>
          </p:cNvPr>
          <p:cNvPicPr>
            <a:picLocks noChangeAspect="1"/>
          </p:cNvPicPr>
          <p:nvPr/>
        </p:nvPicPr>
        <p:blipFill>
          <a:blip r:embed="rId2"/>
          <a:stretch>
            <a:fillRect/>
          </a:stretch>
        </p:blipFill>
        <p:spPr>
          <a:xfrm>
            <a:off x="7257302" y="11658"/>
            <a:ext cx="4938668" cy="4119652"/>
          </a:xfrm>
          <a:prstGeom prst="rect">
            <a:avLst/>
          </a:prstGeom>
        </p:spPr>
      </p:pic>
      <p:pic>
        <p:nvPicPr>
          <p:cNvPr id="7" name="Bilde 6">
            <a:extLst>
              <a:ext uri="{FF2B5EF4-FFF2-40B4-BE49-F238E27FC236}">
                <a16:creationId xmlns:a16="http://schemas.microsoft.com/office/drawing/2014/main" id="{70C968C5-E093-47D3-B097-35DBCF61FC43}"/>
              </a:ext>
            </a:extLst>
          </p:cNvPr>
          <p:cNvPicPr>
            <a:picLocks noChangeAspect="1"/>
          </p:cNvPicPr>
          <p:nvPr/>
        </p:nvPicPr>
        <p:blipFill>
          <a:blip r:embed="rId3"/>
          <a:stretch>
            <a:fillRect/>
          </a:stretch>
        </p:blipFill>
        <p:spPr>
          <a:xfrm>
            <a:off x="7257302" y="4172230"/>
            <a:ext cx="4934698" cy="2685770"/>
          </a:xfrm>
          <a:prstGeom prst="rect">
            <a:avLst/>
          </a:prstGeom>
        </p:spPr>
      </p:pic>
    </p:spTree>
    <p:extLst>
      <p:ext uri="{BB962C8B-B14F-4D97-AF65-F5344CB8AC3E}">
        <p14:creationId xmlns:p14="http://schemas.microsoft.com/office/powerpoint/2010/main" val="763566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3F2F1-0E07-4DCA-8414-0BD113C958AB}"/>
              </a:ext>
            </a:extLst>
          </p:cNvPr>
          <p:cNvSpPr>
            <a:spLocks noGrp="1"/>
          </p:cNvSpPr>
          <p:nvPr>
            <p:ph type="title"/>
          </p:nvPr>
        </p:nvSpPr>
        <p:spPr>
          <a:xfrm>
            <a:off x="703135" y="274639"/>
            <a:ext cx="10758187" cy="850105"/>
          </a:xfrm>
        </p:spPr>
        <p:txBody>
          <a:bodyPr/>
          <a:lstStyle/>
          <a:p>
            <a:r>
              <a:rPr lang="nb-NO" dirty="0"/>
              <a:t>Java Logger</a:t>
            </a:r>
          </a:p>
        </p:txBody>
      </p:sp>
      <p:sp>
        <p:nvSpPr>
          <p:cNvPr id="3" name="Plassholder for innhold 2">
            <a:extLst>
              <a:ext uri="{FF2B5EF4-FFF2-40B4-BE49-F238E27FC236}">
                <a16:creationId xmlns:a16="http://schemas.microsoft.com/office/drawing/2014/main" id="{786C9647-8661-4A99-8939-C33D41CDFA5D}"/>
              </a:ext>
            </a:extLst>
          </p:cNvPr>
          <p:cNvSpPr>
            <a:spLocks noGrp="1"/>
          </p:cNvSpPr>
          <p:nvPr>
            <p:ph idx="1"/>
          </p:nvPr>
        </p:nvSpPr>
        <p:spPr>
          <a:xfrm>
            <a:off x="703135" y="1268760"/>
            <a:ext cx="4168729" cy="5241162"/>
          </a:xfrm>
        </p:spPr>
        <p:txBody>
          <a:bodyPr>
            <a:noAutofit/>
          </a:bodyPr>
          <a:lstStyle/>
          <a:p>
            <a:r>
              <a:rPr lang="nb-NO" dirty="0"/>
              <a:t>The </a:t>
            </a:r>
            <a:r>
              <a:rPr lang="nb-NO" dirty="0" err="1"/>
              <a:t>need</a:t>
            </a:r>
            <a:r>
              <a:rPr lang="nb-NO" dirty="0"/>
              <a:t> for Log </a:t>
            </a:r>
            <a:r>
              <a:rPr lang="nb-NO" dirty="0" err="1"/>
              <a:t>capture</a:t>
            </a:r>
            <a:endParaRPr lang="nb-NO" dirty="0"/>
          </a:p>
          <a:p>
            <a:pPr lvl="1"/>
            <a:r>
              <a:rPr lang="nb-NO" sz="1800" dirty="0" err="1"/>
              <a:t>Recording</a:t>
            </a:r>
            <a:r>
              <a:rPr lang="nb-NO" sz="1800" dirty="0"/>
              <a:t> </a:t>
            </a:r>
            <a:r>
              <a:rPr lang="nb-NO" sz="1800" dirty="0" err="1"/>
              <a:t>unusual</a:t>
            </a:r>
            <a:r>
              <a:rPr lang="nb-NO" sz="1800" dirty="0"/>
              <a:t> </a:t>
            </a:r>
            <a:r>
              <a:rPr lang="nb-NO" sz="1800" dirty="0" err="1"/>
              <a:t>circumstances</a:t>
            </a:r>
            <a:r>
              <a:rPr lang="nb-NO" sz="1800" dirty="0"/>
              <a:t> or </a:t>
            </a:r>
            <a:r>
              <a:rPr lang="nb-NO" sz="1800" dirty="0" err="1"/>
              <a:t>errors</a:t>
            </a:r>
            <a:endParaRPr lang="nb-NO" sz="1800" dirty="0"/>
          </a:p>
          <a:p>
            <a:pPr lvl="1"/>
            <a:r>
              <a:rPr lang="nb-NO" sz="1800" dirty="0" err="1"/>
              <a:t>Getting</a:t>
            </a:r>
            <a:r>
              <a:rPr lang="nb-NO" sz="1800" dirty="0"/>
              <a:t> </a:t>
            </a:r>
            <a:r>
              <a:rPr lang="nb-NO" sz="1800" dirty="0" err="1"/>
              <a:t>the</a:t>
            </a:r>
            <a:r>
              <a:rPr lang="nb-NO" sz="1800" dirty="0"/>
              <a:t> </a:t>
            </a:r>
            <a:r>
              <a:rPr lang="nb-NO" sz="1800" dirty="0" err="1"/>
              <a:t>infor</a:t>
            </a:r>
            <a:r>
              <a:rPr lang="nb-NO" sz="1800" dirty="0"/>
              <a:t> </a:t>
            </a:r>
            <a:r>
              <a:rPr lang="nb-NO" sz="1800" dirty="0" err="1"/>
              <a:t>about</a:t>
            </a:r>
            <a:r>
              <a:rPr lang="nb-NO" sz="1800" dirty="0"/>
              <a:t> </a:t>
            </a:r>
            <a:r>
              <a:rPr lang="nb-NO" sz="1800" dirty="0" err="1"/>
              <a:t>what</a:t>
            </a:r>
            <a:r>
              <a:rPr lang="nb-NO" sz="1800" dirty="0"/>
              <a:t> is </a:t>
            </a:r>
            <a:r>
              <a:rPr lang="nb-NO" sz="1800" dirty="0" err="1"/>
              <a:t>going</a:t>
            </a:r>
            <a:r>
              <a:rPr lang="nb-NO" sz="1800" dirty="0"/>
              <a:t> in </a:t>
            </a:r>
            <a:r>
              <a:rPr lang="nb-NO" sz="1800" dirty="0" err="1"/>
              <a:t>the</a:t>
            </a:r>
            <a:r>
              <a:rPr lang="nb-NO" sz="1800" dirty="0"/>
              <a:t> </a:t>
            </a:r>
            <a:r>
              <a:rPr lang="nb-NO" sz="1800" dirty="0" err="1"/>
              <a:t>application</a:t>
            </a:r>
            <a:endParaRPr lang="nb-NO" sz="1800" dirty="0"/>
          </a:p>
          <a:p>
            <a:r>
              <a:rPr lang="nb-NO" dirty="0"/>
              <a:t>Log </a:t>
            </a:r>
            <a:r>
              <a:rPr lang="nb-NO" dirty="0" err="1"/>
              <a:t>level</a:t>
            </a:r>
            <a:endParaRPr lang="nb-NO" dirty="0"/>
          </a:p>
          <a:p>
            <a:pPr lvl="1"/>
            <a:r>
              <a:rPr lang="nb-NO" dirty="0"/>
              <a:t>SEVERE(</a:t>
            </a:r>
            <a:r>
              <a:rPr lang="nb-NO" dirty="0" err="1"/>
              <a:t>highest</a:t>
            </a:r>
            <a:r>
              <a:rPr lang="nb-NO" dirty="0"/>
              <a:t> </a:t>
            </a:r>
            <a:r>
              <a:rPr lang="nb-NO" dirty="0" err="1"/>
              <a:t>value</a:t>
            </a:r>
            <a:r>
              <a:rPr lang="nb-NO" dirty="0"/>
              <a:t>)</a:t>
            </a:r>
          </a:p>
          <a:p>
            <a:pPr lvl="1"/>
            <a:r>
              <a:rPr lang="nb-NO" dirty="0"/>
              <a:t>WARNING</a:t>
            </a:r>
          </a:p>
          <a:p>
            <a:pPr lvl="1"/>
            <a:r>
              <a:rPr lang="nb-NO" dirty="0"/>
              <a:t>INFO</a:t>
            </a:r>
          </a:p>
          <a:p>
            <a:pPr lvl="1"/>
            <a:r>
              <a:rPr lang="en-US" b="0" i="0" dirty="0">
                <a:solidFill>
                  <a:srgbClr val="353833"/>
                </a:solidFill>
                <a:effectLst/>
                <a:latin typeface="Arial" panose="020B0604020202020204" pitchFamily="34" charset="0"/>
              </a:rPr>
              <a:t>CONFIG</a:t>
            </a:r>
            <a:endParaRPr lang="en-US" dirty="0">
              <a:solidFill>
                <a:srgbClr val="353833"/>
              </a:solidFill>
              <a:latin typeface="Arial" panose="020B0604020202020204" pitchFamily="34" charset="0"/>
            </a:endParaRPr>
          </a:p>
          <a:p>
            <a:pPr lvl="1"/>
            <a:r>
              <a:rPr lang="en-US" b="0" i="0" dirty="0">
                <a:solidFill>
                  <a:srgbClr val="353833"/>
                </a:solidFill>
                <a:effectLst/>
                <a:latin typeface="Arial" panose="020B0604020202020204" pitchFamily="34" charset="0"/>
              </a:rPr>
              <a:t>FINE</a:t>
            </a:r>
            <a:endParaRPr lang="en-US" dirty="0">
              <a:solidFill>
                <a:srgbClr val="353833"/>
              </a:solidFill>
              <a:latin typeface="Arial" panose="020B0604020202020204" pitchFamily="34" charset="0"/>
            </a:endParaRPr>
          </a:p>
          <a:p>
            <a:pPr lvl="1"/>
            <a:r>
              <a:rPr lang="en-US" b="0" i="0" dirty="0">
                <a:solidFill>
                  <a:srgbClr val="353833"/>
                </a:solidFill>
                <a:effectLst/>
                <a:latin typeface="Arial" panose="020B0604020202020204" pitchFamily="34" charset="0"/>
              </a:rPr>
              <a:t>FINER</a:t>
            </a:r>
            <a:endParaRPr lang="en-US" dirty="0">
              <a:solidFill>
                <a:srgbClr val="353833"/>
              </a:solidFill>
              <a:latin typeface="Arial" panose="020B0604020202020204" pitchFamily="34" charset="0"/>
            </a:endParaRPr>
          </a:p>
          <a:p>
            <a:pPr lvl="1"/>
            <a:r>
              <a:rPr lang="en-US" b="0" i="0" dirty="0">
                <a:solidFill>
                  <a:srgbClr val="353833"/>
                </a:solidFill>
                <a:effectLst/>
                <a:latin typeface="Arial" panose="020B0604020202020204" pitchFamily="34" charset="0"/>
              </a:rPr>
              <a:t>FINEST (lowest value)</a:t>
            </a:r>
          </a:p>
          <a:p>
            <a:r>
              <a:rPr lang="nb-NO" dirty="0"/>
              <a:t>Java </a:t>
            </a:r>
            <a:r>
              <a:rPr lang="nb-NO" dirty="0" err="1"/>
              <a:t>provides</a:t>
            </a:r>
            <a:r>
              <a:rPr lang="nb-NO" dirty="0"/>
              <a:t> Logger </a:t>
            </a:r>
            <a:r>
              <a:rPr lang="nb-NO" dirty="0" err="1"/>
              <a:t>class</a:t>
            </a:r>
            <a:r>
              <a:rPr lang="nb-NO" dirty="0"/>
              <a:t> in </a:t>
            </a:r>
            <a:r>
              <a:rPr lang="nb-NO" dirty="0" err="1"/>
              <a:t>package</a:t>
            </a:r>
            <a:r>
              <a:rPr lang="nb-NO" dirty="0"/>
              <a:t> </a:t>
            </a:r>
            <a:r>
              <a:rPr lang="nb-NO" b="0" i="0" dirty="0" err="1">
                <a:solidFill>
                  <a:srgbClr val="353833"/>
                </a:solidFill>
                <a:effectLst/>
                <a:latin typeface="Arial" panose="020B0604020202020204" pitchFamily="34" charset="0"/>
              </a:rPr>
              <a:t>java.util.logging.Level</a:t>
            </a:r>
            <a:endParaRPr lang="nb-NO" b="0" i="0" dirty="0">
              <a:solidFill>
                <a:srgbClr val="353833"/>
              </a:solidFill>
              <a:effectLst/>
              <a:latin typeface="Arial" panose="020B0604020202020204" pitchFamily="34" charset="0"/>
            </a:endParaRPr>
          </a:p>
          <a:p>
            <a:r>
              <a:rPr lang="nb-NO" dirty="0">
                <a:solidFill>
                  <a:srgbClr val="353833"/>
                </a:solidFill>
                <a:latin typeface="Arial" panose="020B0604020202020204" pitchFamily="34" charset="0"/>
              </a:rPr>
              <a:t>Apache Log4j is </a:t>
            </a:r>
            <a:r>
              <a:rPr lang="nb-NO" dirty="0" err="1">
                <a:solidFill>
                  <a:srgbClr val="353833"/>
                </a:solidFill>
                <a:latin typeface="Arial" panose="020B0604020202020204" pitchFamily="34" charset="0"/>
              </a:rPr>
              <a:t>popular</a:t>
            </a:r>
            <a:r>
              <a:rPr lang="nb-NO" dirty="0">
                <a:solidFill>
                  <a:srgbClr val="353833"/>
                </a:solidFill>
                <a:latin typeface="Arial" panose="020B0604020202020204" pitchFamily="34" charset="0"/>
              </a:rPr>
              <a:t> API </a:t>
            </a:r>
            <a:r>
              <a:rPr lang="nb-NO" dirty="0" err="1">
                <a:solidFill>
                  <a:srgbClr val="353833"/>
                </a:solidFill>
                <a:latin typeface="Arial" panose="020B0604020202020204" pitchFamily="34" charset="0"/>
              </a:rPr>
              <a:t>which</a:t>
            </a:r>
            <a:r>
              <a:rPr lang="nb-NO" dirty="0">
                <a:solidFill>
                  <a:srgbClr val="353833"/>
                </a:solidFill>
                <a:latin typeface="Arial" panose="020B0604020202020204" pitchFamily="34" charset="0"/>
              </a:rPr>
              <a:t> </a:t>
            </a:r>
            <a:r>
              <a:rPr lang="nb-NO" dirty="0" err="1">
                <a:solidFill>
                  <a:srgbClr val="353833"/>
                </a:solidFill>
                <a:latin typeface="Arial" panose="020B0604020202020204" pitchFamily="34" charset="0"/>
              </a:rPr>
              <a:t>we</a:t>
            </a:r>
            <a:r>
              <a:rPr lang="nb-NO" dirty="0">
                <a:solidFill>
                  <a:srgbClr val="353833"/>
                </a:solidFill>
                <a:latin typeface="Arial" panose="020B0604020202020204" pitchFamily="34" charset="0"/>
              </a:rPr>
              <a:t> </a:t>
            </a:r>
            <a:r>
              <a:rPr lang="nb-NO" dirty="0" err="1">
                <a:solidFill>
                  <a:srgbClr val="353833"/>
                </a:solidFill>
                <a:latin typeface="Arial" panose="020B0604020202020204" pitchFamily="34" charset="0"/>
              </a:rPr>
              <a:t>will</a:t>
            </a:r>
            <a:r>
              <a:rPr lang="nb-NO" dirty="0">
                <a:solidFill>
                  <a:srgbClr val="353833"/>
                </a:solidFill>
                <a:latin typeface="Arial" panose="020B0604020202020204" pitchFamily="34" charset="0"/>
              </a:rPr>
              <a:t> introduce later </a:t>
            </a:r>
            <a:r>
              <a:rPr lang="nb-NO" dirty="0" err="1">
                <a:solidFill>
                  <a:srgbClr val="353833"/>
                </a:solidFill>
                <a:latin typeface="Arial" panose="020B0604020202020204" pitchFamily="34" charset="0"/>
              </a:rPr>
              <a:t>together</a:t>
            </a:r>
            <a:r>
              <a:rPr lang="nb-NO" dirty="0">
                <a:solidFill>
                  <a:srgbClr val="353833"/>
                </a:solidFill>
                <a:latin typeface="Arial" panose="020B0604020202020204" pitchFamily="34" charset="0"/>
              </a:rPr>
              <a:t> </a:t>
            </a:r>
            <a:r>
              <a:rPr lang="nb-NO" dirty="0" err="1">
                <a:solidFill>
                  <a:srgbClr val="353833"/>
                </a:solidFill>
                <a:latin typeface="Arial" panose="020B0604020202020204" pitchFamily="34" charset="0"/>
              </a:rPr>
              <a:t>with</a:t>
            </a:r>
            <a:r>
              <a:rPr lang="nb-NO" dirty="0">
                <a:solidFill>
                  <a:srgbClr val="353833"/>
                </a:solidFill>
                <a:latin typeface="Arial" panose="020B0604020202020204" pitchFamily="34" charset="0"/>
              </a:rPr>
              <a:t> Maven</a:t>
            </a:r>
            <a:endParaRPr lang="nb-NO" b="0" i="0" dirty="0">
              <a:solidFill>
                <a:srgbClr val="353833"/>
              </a:solidFill>
              <a:effectLst/>
              <a:latin typeface="Arial" panose="020B0604020202020204" pitchFamily="34" charset="0"/>
            </a:endParaRPr>
          </a:p>
          <a:p>
            <a:endParaRPr lang="nb-NO" sz="2400" dirty="0"/>
          </a:p>
        </p:txBody>
      </p:sp>
      <p:pic>
        <p:nvPicPr>
          <p:cNvPr id="5" name="Bilde 4">
            <a:extLst>
              <a:ext uri="{FF2B5EF4-FFF2-40B4-BE49-F238E27FC236}">
                <a16:creationId xmlns:a16="http://schemas.microsoft.com/office/drawing/2014/main" id="{33B1448E-ACAC-4994-BD1A-70727146EEE5}"/>
              </a:ext>
            </a:extLst>
          </p:cNvPr>
          <p:cNvPicPr>
            <a:picLocks noChangeAspect="1"/>
          </p:cNvPicPr>
          <p:nvPr/>
        </p:nvPicPr>
        <p:blipFill>
          <a:blip r:embed="rId2"/>
          <a:stretch>
            <a:fillRect/>
          </a:stretch>
        </p:blipFill>
        <p:spPr>
          <a:xfrm>
            <a:off x="5015880" y="2492896"/>
            <a:ext cx="7128792" cy="3814463"/>
          </a:xfrm>
          <a:prstGeom prst="rect">
            <a:avLst/>
          </a:prstGeom>
        </p:spPr>
      </p:pic>
      <p:pic>
        <p:nvPicPr>
          <p:cNvPr id="7" name="Bilde 6">
            <a:extLst>
              <a:ext uri="{FF2B5EF4-FFF2-40B4-BE49-F238E27FC236}">
                <a16:creationId xmlns:a16="http://schemas.microsoft.com/office/drawing/2014/main" id="{47F2B5A5-0927-46B5-AD05-73B2EAD0E772}"/>
              </a:ext>
            </a:extLst>
          </p:cNvPr>
          <p:cNvPicPr>
            <a:picLocks noChangeAspect="1"/>
          </p:cNvPicPr>
          <p:nvPr/>
        </p:nvPicPr>
        <p:blipFill>
          <a:blip r:embed="rId3"/>
          <a:stretch>
            <a:fillRect/>
          </a:stretch>
        </p:blipFill>
        <p:spPr>
          <a:xfrm>
            <a:off x="5015880" y="699691"/>
            <a:ext cx="7128792" cy="1650083"/>
          </a:xfrm>
          <a:prstGeom prst="rect">
            <a:avLst/>
          </a:prstGeom>
        </p:spPr>
      </p:pic>
    </p:spTree>
    <p:extLst>
      <p:ext uri="{BB962C8B-B14F-4D97-AF65-F5344CB8AC3E}">
        <p14:creationId xmlns:p14="http://schemas.microsoft.com/office/powerpoint/2010/main" val="2049154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3F2F1-0E07-4DCA-8414-0BD113C958AB}"/>
              </a:ext>
            </a:extLst>
          </p:cNvPr>
          <p:cNvSpPr>
            <a:spLocks noGrp="1"/>
          </p:cNvSpPr>
          <p:nvPr>
            <p:ph type="title"/>
          </p:nvPr>
        </p:nvSpPr>
        <p:spPr/>
        <p:txBody>
          <a:bodyPr/>
          <a:lstStyle/>
          <a:p>
            <a:r>
              <a:rPr lang="nb-NO" dirty="0"/>
              <a:t>A bit </a:t>
            </a:r>
            <a:r>
              <a:rPr lang="nb-NO" dirty="0" err="1"/>
              <a:t>about</a:t>
            </a:r>
            <a:r>
              <a:rPr lang="nb-NO" dirty="0"/>
              <a:t> date and time</a:t>
            </a:r>
          </a:p>
        </p:txBody>
      </p:sp>
      <p:sp>
        <p:nvSpPr>
          <p:cNvPr id="3" name="Plassholder for innhold 2">
            <a:extLst>
              <a:ext uri="{FF2B5EF4-FFF2-40B4-BE49-F238E27FC236}">
                <a16:creationId xmlns:a16="http://schemas.microsoft.com/office/drawing/2014/main" id="{786C9647-8661-4A99-8939-C33D41CDFA5D}"/>
              </a:ext>
            </a:extLst>
          </p:cNvPr>
          <p:cNvSpPr>
            <a:spLocks noGrp="1"/>
          </p:cNvSpPr>
          <p:nvPr>
            <p:ph idx="1"/>
          </p:nvPr>
        </p:nvSpPr>
        <p:spPr/>
        <p:txBody>
          <a:bodyPr>
            <a:noAutofit/>
          </a:bodyPr>
          <a:lstStyle/>
          <a:p>
            <a:r>
              <a:rPr lang="nb-NO" sz="2400" dirty="0"/>
              <a:t>Java </a:t>
            </a:r>
            <a:r>
              <a:rPr lang="nb-NO" sz="2400" dirty="0" err="1"/>
              <a:t>struggled</a:t>
            </a:r>
            <a:r>
              <a:rPr lang="nb-NO" sz="2400" dirty="0"/>
              <a:t> for a </a:t>
            </a:r>
            <a:r>
              <a:rPr lang="nb-NO" sz="2400" dirty="0" err="1"/>
              <a:t>long</a:t>
            </a:r>
            <a:r>
              <a:rPr lang="nb-NO" sz="2400" dirty="0"/>
              <a:t> time to sort </a:t>
            </a:r>
            <a:r>
              <a:rPr lang="nb-NO" sz="2400" dirty="0" err="1"/>
              <a:t>out</a:t>
            </a:r>
            <a:r>
              <a:rPr lang="nb-NO" sz="2400" dirty="0"/>
              <a:t> data </a:t>
            </a:r>
            <a:r>
              <a:rPr lang="nb-NO" sz="2400" dirty="0" err="1"/>
              <a:t>that</a:t>
            </a:r>
            <a:r>
              <a:rPr lang="nb-NO" sz="2400" dirty="0"/>
              <a:t> </a:t>
            </a:r>
            <a:r>
              <a:rPr lang="nb-NO" sz="2400" dirty="0" err="1"/>
              <a:t>had</a:t>
            </a:r>
            <a:r>
              <a:rPr lang="nb-NO" sz="2400" dirty="0"/>
              <a:t> to </a:t>
            </a:r>
            <a:r>
              <a:rPr lang="nb-NO" sz="2400" dirty="0" err="1"/>
              <a:t>deal</a:t>
            </a:r>
            <a:r>
              <a:rPr lang="nb-NO" sz="2400" dirty="0"/>
              <a:t> </a:t>
            </a:r>
            <a:r>
              <a:rPr lang="nb-NO" sz="2400" dirty="0" err="1"/>
              <a:t>with</a:t>
            </a:r>
            <a:r>
              <a:rPr lang="nb-NO" sz="2400" dirty="0"/>
              <a:t> time and </a:t>
            </a:r>
            <a:r>
              <a:rPr lang="nb-NO" sz="2400" dirty="0" err="1"/>
              <a:t>place</a:t>
            </a:r>
            <a:r>
              <a:rPr lang="nb-NO" sz="2400" dirty="0"/>
              <a:t>. </a:t>
            </a:r>
          </a:p>
          <a:p>
            <a:r>
              <a:rPr lang="nb-NO" sz="2400" dirty="0"/>
              <a:t>The </a:t>
            </a:r>
            <a:r>
              <a:rPr lang="nb-NO" sz="2400" dirty="0" err="1"/>
              <a:t>java.time</a:t>
            </a:r>
            <a:r>
              <a:rPr lang="nb-NO" sz="2400" dirty="0"/>
              <a:t> </a:t>
            </a:r>
            <a:r>
              <a:rPr lang="nb-NO" sz="2400" dirty="0" err="1"/>
              <a:t>package</a:t>
            </a:r>
            <a:r>
              <a:rPr lang="nb-NO" sz="2400" dirty="0"/>
              <a:t> </a:t>
            </a:r>
            <a:r>
              <a:rPr lang="nb-NO" sz="2400" dirty="0" err="1"/>
              <a:t>contains</a:t>
            </a:r>
            <a:r>
              <a:rPr lang="nb-NO" sz="2400" dirty="0"/>
              <a:t> a lot </a:t>
            </a:r>
            <a:r>
              <a:rPr lang="nb-NO" sz="2400" dirty="0" err="1"/>
              <a:t>of</a:t>
            </a:r>
            <a:r>
              <a:rPr lang="nb-NO" sz="2400" dirty="0"/>
              <a:t> </a:t>
            </a:r>
            <a:r>
              <a:rPr lang="nb-NO" sz="2400" dirty="0" err="1"/>
              <a:t>goodies</a:t>
            </a:r>
            <a:r>
              <a:rPr lang="nb-NO" sz="2400" dirty="0"/>
              <a:t> </a:t>
            </a:r>
            <a:r>
              <a:rPr lang="nb-NO" sz="2400" dirty="0" err="1"/>
              <a:t>you</a:t>
            </a:r>
            <a:r>
              <a:rPr lang="nb-NO" sz="2400" dirty="0"/>
              <a:t> </a:t>
            </a:r>
            <a:r>
              <a:rPr lang="nb-NO" sz="2400" dirty="0" err="1"/>
              <a:t>can</a:t>
            </a:r>
            <a:r>
              <a:rPr lang="nb-NO" sz="2400" dirty="0"/>
              <a:t> </a:t>
            </a:r>
            <a:r>
              <a:rPr lang="nb-NO" sz="2400" dirty="0" err="1"/>
              <a:t>use</a:t>
            </a:r>
            <a:endParaRPr lang="nb-NO" sz="2400" dirty="0"/>
          </a:p>
          <a:p>
            <a:r>
              <a:rPr lang="nb-NO" sz="2400" dirty="0"/>
              <a:t>In </a:t>
            </a:r>
            <a:r>
              <a:rPr lang="nb-NO" sz="2400" dirty="0" err="1"/>
              <a:t>this</a:t>
            </a:r>
            <a:r>
              <a:rPr lang="nb-NO" sz="2400" dirty="0"/>
              <a:t> </a:t>
            </a:r>
            <a:r>
              <a:rPr lang="nb-NO" sz="2400" dirty="0" err="1"/>
              <a:t>week’s</a:t>
            </a:r>
            <a:r>
              <a:rPr lang="nb-NO" sz="2400" dirty="0"/>
              <a:t> </a:t>
            </a:r>
            <a:r>
              <a:rPr lang="nb-NO" sz="2400" dirty="0" err="1"/>
              <a:t>assignments</a:t>
            </a:r>
            <a:r>
              <a:rPr lang="nb-NO" sz="2400" dirty="0"/>
              <a:t>, </a:t>
            </a:r>
            <a:r>
              <a:rPr lang="nb-NO" sz="2400" dirty="0" err="1"/>
              <a:t>the</a:t>
            </a:r>
            <a:r>
              <a:rPr lang="nb-NO" sz="2400" dirty="0"/>
              <a:t> </a:t>
            </a:r>
            <a:r>
              <a:rPr lang="nb-NO" sz="2400" dirty="0" err="1"/>
              <a:t>LocalDate</a:t>
            </a:r>
            <a:r>
              <a:rPr lang="nb-NO" sz="2400" dirty="0"/>
              <a:t> </a:t>
            </a:r>
            <a:r>
              <a:rPr lang="nb-NO" sz="2400" dirty="0" err="1"/>
              <a:t>class</a:t>
            </a:r>
            <a:r>
              <a:rPr lang="nb-NO" sz="2400" dirty="0"/>
              <a:t> in </a:t>
            </a:r>
            <a:r>
              <a:rPr lang="nb-NO" sz="2400" dirty="0" err="1"/>
              <a:t>particupar</a:t>
            </a:r>
            <a:r>
              <a:rPr lang="nb-NO" sz="2400" dirty="0"/>
              <a:t> is relevant. It </a:t>
            </a:r>
            <a:r>
              <a:rPr lang="nb-NO" sz="2400" dirty="0" err="1"/>
              <a:t>represents</a:t>
            </a:r>
            <a:r>
              <a:rPr lang="nb-NO" sz="2400" dirty="0"/>
              <a:t> a date</a:t>
            </a:r>
            <a:endParaRPr lang="nb-NO" sz="2000" dirty="0"/>
          </a:p>
        </p:txBody>
      </p:sp>
    </p:spTree>
    <p:extLst>
      <p:ext uri="{BB962C8B-B14F-4D97-AF65-F5344CB8AC3E}">
        <p14:creationId xmlns:p14="http://schemas.microsoft.com/office/powerpoint/2010/main" val="1539872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3F2F1-0E07-4DCA-8414-0BD113C958AB}"/>
              </a:ext>
            </a:extLst>
          </p:cNvPr>
          <p:cNvSpPr>
            <a:spLocks noGrp="1"/>
          </p:cNvSpPr>
          <p:nvPr>
            <p:ph type="title"/>
          </p:nvPr>
        </p:nvSpPr>
        <p:spPr/>
        <p:txBody>
          <a:bodyPr/>
          <a:lstStyle/>
          <a:p>
            <a:r>
              <a:rPr lang="nb-NO" dirty="0" err="1"/>
              <a:t>Create</a:t>
            </a:r>
            <a:r>
              <a:rPr lang="nb-NO" dirty="0"/>
              <a:t> a </a:t>
            </a:r>
            <a:r>
              <a:rPr lang="nb-NO" dirty="0" err="1"/>
              <a:t>LocalDate</a:t>
            </a:r>
            <a:r>
              <a:rPr lang="nb-NO" dirty="0"/>
              <a:t> </a:t>
            </a:r>
            <a:r>
              <a:rPr lang="nb-NO" dirty="0" err="1"/>
              <a:t>object</a:t>
            </a:r>
            <a:r>
              <a:rPr lang="nb-NO" dirty="0"/>
              <a:t> from </a:t>
            </a:r>
            <a:r>
              <a:rPr lang="nb-NO" dirty="0" err="1"/>
              <a:t>textual</a:t>
            </a:r>
            <a:r>
              <a:rPr lang="nb-NO" dirty="0"/>
              <a:t> </a:t>
            </a:r>
            <a:r>
              <a:rPr lang="nb-NO" dirty="0" err="1"/>
              <a:t>representation</a:t>
            </a:r>
            <a:endParaRPr lang="nb-NO" dirty="0"/>
          </a:p>
        </p:txBody>
      </p:sp>
      <p:sp>
        <p:nvSpPr>
          <p:cNvPr id="3" name="Plassholder for innhold 2">
            <a:extLst>
              <a:ext uri="{FF2B5EF4-FFF2-40B4-BE49-F238E27FC236}">
                <a16:creationId xmlns:a16="http://schemas.microsoft.com/office/drawing/2014/main" id="{786C9647-8661-4A99-8939-C33D41CDFA5D}"/>
              </a:ext>
            </a:extLst>
          </p:cNvPr>
          <p:cNvSpPr>
            <a:spLocks noGrp="1"/>
          </p:cNvSpPr>
          <p:nvPr>
            <p:ph idx="1"/>
          </p:nvPr>
        </p:nvSpPr>
        <p:spPr/>
        <p:txBody>
          <a:bodyPr>
            <a:noAutofit/>
          </a:bodyPr>
          <a:lstStyle/>
          <a:p>
            <a:r>
              <a:rPr lang="nb-NO" sz="2400" dirty="0"/>
              <a:t>Java </a:t>
            </a:r>
            <a:r>
              <a:rPr lang="nb-NO" sz="2400" dirty="0" err="1"/>
              <a:t>struggled</a:t>
            </a:r>
            <a:r>
              <a:rPr lang="nb-NO" sz="2400" dirty="0"/>
              <a:t> for a </a:t>
            </a:r>
            <a:r>
              <a:rPr lang="nb-NO" sz="2400" dirty="0" err="1"/>
              <a:t>long</a:t>
            </a:r>
            <a:r>
              <a:rPr lang="nb-NO" sz="2400" dirty="0"/>
              <a:t> time to sort </a:t>
            </a:r>
            <a:r>
              <a:rPr lang="nb-NO" sz="2400" dirty="0" err="1"/>
              <a:t>out</a:t>
            </a:r>
            <a:r>
              <a:rPr lang="nb-NO" sz="2400" dirty="0"/>
              <a:t> data </a:t>
            </a:r>
            <a:r>
              <a:rPr lang="nb-NO" sz="2400" dirty="0" err="1"/>
              <a:t>that</a:t>
            </a:r>
            <a:r>
              <a:rPr lang="nb-NO" sz="2400" dirty="0"/>
              <a:t> </a:t>
            </a:r>
            <a:r>
              <a:rPr lang="nb-NO" sz="2400" dirty="0" err="1"/>
              <a:t>had</a:t>
            </a:r>
            <a:r>
              <a:rPr lang="nb-NO" sz="2400" dirty="0"/>
              <a:t> to </a:t>
            </a:r>
            <a:r>
              <a:rPr lang="nb-NO" sz="2400" dirty="0" err="1"/>
              <a:t>deal</a:t>
            </a:r>
            <a:r>
              <a:rPr lang="nb-NO" sz="2400" dirty="0"/>
              <a:t> </a:t>
            </a:r>
            <a:r>
              <a:rPr lang="nb-NO" sz="2400" dirty="0" err="1"/>
              <a:t>with</a:t>
            </a:r>
            <a:r>
              <a:rPr lang="nb-NO" sz="2400" dirty="0"/>
              <a:t> time and </a:t>
            </a:r>
            <a:r>
              <a:rPr lang="nb-NO" sz="2400" dirty="0" err="1"/>
              <a:t>place</a:t>
            </a:r>
            <a:r>
              <a:rPr lang="nb-NO" sz="2400" dirty="0"/>
              <a:t>. </a:t>
            </a:r>
          </a:p>
          <a:p>
            <a:r>
              <a:rPr lang="nb-NO" sz="2400" dirty="0"/>
              <a:t>The </a:t>
            </a:r>
            <a:r>
              <a:rPr lang="nb-NO" sz="2400" dirty="0" err="1"/>
              <a:t>java.time</a:t>
            </a:r>
            <a:r>
              <a:rPr lang="nb-NO" sz="2400" dirty="0"/>
              <a:t> </a:t>
            </a:r>
            <a:r>
              <a:rPr lang="nb-NO" sz="2400" dirty="0" err="1"/>
              <a:t>package</a:t>
            </a:r>
            <a:r>
              <a:rPr lang="nb-NO" sz="2400" dirty="0"/>
              <a:t> </a:t>
            </a:r>
            <a:r>
              <a:rPr lang="nb-NO" sz="2400" dirty="0" err="1"/>
              <a:t>contains</a:t>
            </a:r>
            <a:r>
              <a:rPr lang="nb-NO" sz="2400" dirty="0"/>
              <a:t> a lot </a:t>
            </a:r>
            <a:r>
              <a:rPr lang="nb-NO" sz="2400" dirty="0" err="1"/>
              <a:t>of</a:t>
            </a:r>
            <a:r>
              <a:rPr lang="nb-NO" sz="2400" dirty="0"/>
              <a:t> </a:t>
            </a:r>
            <a:r>
              <a:rPr lang="nb-NO" sz="2400" dirty="0" err="1"/>
              <a:t>goodies</a:t>
            </a:r>
            <a:r>
              <a:rPr lang="nb-NO" sz="2400" dirty="0"/>
              <a:t> </a:t>
            </a:r>
            <a:r>
              <a:rPr lang="nb-NO" sz="2400" dirty="0" err="1"/>
              <a:t>you</a:t>
            </a:r>
            <a:r>
              <a:rPr lang="nb-NO" sz="2400" dirty="0"/>
              <a:t> </a:t>
            </a:r>
            <a:r>
              <a:rPr lang="nb-NO" sz="2400" dirty="0" err="1"/>
              <a:t>can</a:t>
            </a:r>
            <a:r>
              <a:rPr lang="nb-NO" sz="2400" dirty="0"/>
              <a:t> </a:t>
            </a:r>
            <a:r>
              <a:rPr lang="nb-NO" sz="2400" dirty="0" err="1"/>
              <a:t>use</a:t>
            </a:r>
            <a:endParaRPr lang="nb-NO" sz="2400" dirty="0"/>
          </a:p>
          <a:p>
            <a:r>
              <a:rPr lang="nb-NO" sz="2400" dirty="0"/>
              <a:t>In </a:t>
            </a:r>
            <a:r>
              <a:rPr lang="nb-NO" sz="2400" dirty="0" err="1"/>
              <a:t>this</a:t>
            </a:r>
            <a:r>
              <a:rPr lang="nb-NO" sz="2400" dirty="0"/>
              <a:t> </a:t>
            </a:r>
            <a:r>
              <a:rPr lang="nb-NO" sz="2400" dirty="0" err="1"/>
              <a:t>week’s</a:t>
            </a:r>
            <a:r>
              <a:rPr lang="nb-NO" sz="2400" dirty="0"/>
              <a:t> </a:t>
            </a:r>
            <a:r>
              <a:rPr lang="nb-NO" sz="2400" dirty="0" err="1"/>
              <a:t>assignments</a:t>
            </a:r>
            <a:r>
              <a:rPr lang="nb-NO" sz="2400" dirty="0"/>
              <a:t>, </a:t>
            </a:r>
            <a:r>
              <a:rPr lang="nb-NO" sz="2400" dirty="0" err="1"/>
              <a:t>the</a:t>
            </a:r>
            <a:r>
              <a:rPr lang="nb-NO" sz="2400" dirty="0"/>
              <a:t> </a:t>
            </a:r>
            <a:r>
              <a:rPr lang="nb-NO" sz="2400" dirty="0" err="1"/>
              <a:t>LocalDate</a:t>
            </a:r>
            <a:r>
              <a:rPr lang="nb-NO" sz="2400" dirty="0"/>
              <a:t> </a:t>
            </a:r>
            <a:r>
              <a:rPr lang="nb-NO" sz="2400" dirty="0" err="1"/>
              <a:t>class</a:t>
            </a:r>
            <a:r>
              <a:rPr lang="nb-NO" sz="2400" dirty="0"/>
              <a:t> in </a:t>
            </a:r>
            <a:r>
              <a:rPr lang="nb-NO" sz="2400" dirty="0" err="1"/>
              <a:t>particupar</a:t>
            </a:r>
            <a:r>
              <a:rPr lang="nb-NO" sz="2400" dirty="0"/>
              <a:t> is relevant. It </a:t>
            </a:r>
            <a:r>
              <a:rPr lang="nb-NO" sz="2400" dirty="0" err="1"/>
              <a:t>represents</a:t>
            </a:r>
            <a:r>
              <a:rPr lang="nb-NO" sz="2400" dirty="0"/>
              <a:t> a date</a:t>
            </a:r>
          </a:p>
          <a:p>
            <a:r>
              <a:rPr lang="nb-NO" sz="2400" dirty="0"/>
              <a:t>Java </a:t>
            </a:r>
            <a:r>
              <a:rPr lang="nb-NO" sz="2400" dirty="0" err="1"/>
              <a:t>LocalDate</a:t>
            </a:r>
            <a:r>
              <a:rPr lang="nb-NO" sz="2400" dirty="0"/>
              <a:t> </a:t>
            </a:r>
            <a:r>
              <a:rPr lang="nb-NO" sz="2400" dirty="0" err="1"/>
              <a:t>class</a:t>
            </a:r>
            <a:r>
              <a:rPr lang="nb-NO" sz="2400" dirty="0"/>
              <a:t> is an immutable </a:t>
            </a:r>
            <a:r>
              <a:rPr lang="nb-NO" sz="2400" dirty="0" err="1"/>
              <a:t>class</a:t>
            </a:r>
            <a:r>
              <a:rPr lang="nb-NO" sz="2400" dirty="0"/>
              <a:t> </a:t>
            </a:r>
            <a:r>
              <a:rPr lang="nb-NO" sz="2400" dirty="0" err="1"/>
              <a:t>that</a:t>
            </a:r>
            <a:r>
              <a:rPr lang="nb-NO" sz="2400" dirty="0"/>
              <a:t> </a:t>
            </a:r>
            <a:r>
              <a:rPr lang="nb-NO" sz="2400" dirty="0" err="1"/>
              <a:t>represents</a:t>
            </a:r>
            <a:r>
              <a:rPr lang="nb-NO" sz="2400" dirty="0"/>
              <a:t> Date </a:t>
            </a:r>
            <a:r>
              <a:rPr lang="nb-NO" sz="2400" dirty="0" err="1"/>
              <a:t>with</a:t>
            </a:r>
            <a:r>
              <a:rPr lang="nb-NO" sz="2400" dirty="0"/>
              <a:t> a </a:t>
            </a:r>
            <a:r>
              <a:rPr lang="nb-NO" sz="2400" dirty="0" err="1"/>
              <a:t>default</a:t>
            </a:r>
            <a:r>
              <a:rPr lang="nb-NO" sz="2400" dirty="0"/>
              <a:t> format </a:t>
            </a:r>
            <a:r>
              <a:rPr lang="nb-NO" sz="2400" dirty="0" err="1"/>
              <a:t>of</a:t>
            </a:r>
            <a:r>
              <a:rPr lang="nb-NO" sz="2400" dirty="0"/>
              <a:t> </a:t>
            </a:r>
            <a:r>
              <a:rPr lang="nb-NO" sz="2400" dirty="0" err="1"/>
              <a:t>yyyy-mm-dd</a:t>
            </a:r>
            <a:endParaRPr lang="nb-NO" sz="2000" dirty="0"/>
          </a:p>
        </p:txBody>
      </p:sp>
    </p:spTree>
    <p:extLst>
      <p:ext uri="{BB962C8B-B14F-4D97-AF65-F5344CB8AC3E}">
        <p14:creationId xmlns:p14="http://schemas.microsoft.com/office/powerpoint/2010/main" val="2592423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3F2F1-0E07-4DCA-8414-0BD113C958AB}"/>
              </a:ext>
            </a:extLst>
          </p:cNvPr>
          <p:cNvSpPr>
            <a:spLocks noGrp="1"/>
          </p:cNvSpPr>
          <p:nvPr>
            <p:ph type="title"/>
          </p:nvPr>
        </p:nvSpPr>
        <p:spPr/>
        <p:txBody>
          <a:bodyPr/>
          <a:lstStyle/>
          <a:p>
            <a:r>
              <a:rPr lang="nb-NO" dirty="0" err="1"/>
              <a:t>Create</a:t>
            </a:r>
            <a:r>
              <a:rPr lang="nb-NO" dirty="0"/>
              <a:t> a </a:t>
            </a:r>
            <a:r>
              <a:rPr lang="nb-NO" dirty="0" err="1"/>
              <a:t>LocalDate</a:t>
            </a:r>
            <a:r>
              <a:rPr lang="nb-NO" dirty="0"/>
              <a:t> </a:t>
            </a:r>
            <a:r>
              <a:rPr lang="nb-NO" dirty="0" err="1"/>
              <a:t>object</a:t>
            </a:r>
            <a:r>
              <a:rPr lang="nb-NO" dirty="0"/>
              <a:t> from </a:t>
            </a:r>
            <a:r>
              <a:rPr lang="nb-NO" dirty="0" err="1"/>
              <a:t>textual</a:t>
            </a:r>
            <a:r>
              <a:rPr lang="nb-NO" dirty="0"/>
              <a:t> </a:t>
            </a:r>
            <a:r>
              <a:rPr lang="nb-NO" dirty="0" err="1"/>
              <a:t>representation</a:t>
            </a:r>
            <a:endParaRPr lang="nb-NO" dirty="0"/>
          </a:p>
        </p:txBody>
      </p:sp>
      <p:pic>
        <p:nvPicPr>
          <p:cNvPr id="7" name="Bilde 6">
            <a:extLst>
              <a:ext uri="{FF2B5EF4-FFF2-40B4-BE49-F238E27FC236}">
                <a16:creationId xmlns:a16="http://schemas.microsoft.com/office/drawing/2014/main" id="{1DC49FC7-DB04-4B46-9FD5-FB5A7DF8DD37}"/>
              </a:ext>
            </a:extLst>
          </p:cNvPr>
          <p:cNvPicPr>
            <a:picLocks noChangeAspect="1"/>
          </p:cNvPicPr>
          <p:nvPr/>
        </p:nvPicPr>
        <p:blipFill>
          <a:blip r:embed="rId2"/>
          <a:stretch>
            <a:fillRect/>
          </a:stretch>
        </p:blipFill>
        <p:spPr>
          <a:xfrm>
            <a:off x="623392" y="1700808"/>
            <a:ext cx="7776864" cy="5153947"/>
          </a:xfrm>
          <a:prstGeom prst="rect">
            <a:avLst/>
          </a:prstGeom>
        </p:spPr>
      </p:pic>
    </p:spTree>
    <p:extLst>
      <p:ext uri="{BB962C8B-B14F-4D97-AF65-F5344CB8AC3E}">
        <p14:creationId xmlns:p14="http://schemas.microsoft.com/office/powerpoint/2010/main" val="1756585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3F2F1-0E07-4DCA-8414-0BD113C958AB}"/>
              </a:ext>
            </a:extLst>
          </p:cNvPr>
          <p:cNvSpPr>
            <a:spLocks noGrp="1"/>
          </p:cNvSpPr>
          <p:nvPr>
            <p:ph type="title"/>
          </p:nvPr>
        </p:nvSpPr>
        <p:spPr/>
        <p:txBody>
          <a:bodyPr/>
          <a:lstStyle/>
          <a:p>
            <a:r>
              <a:rPr lang="nb-NO" dirty="0"/>
              <a:t>Null</a:t>
            </a:r>
          </a:p>
        </p:txBody>
      </p:sp>
      <p:sp>
        <p:nvSpPr>
          <p:cNvPr id="3" name="Plassholder for innhold 2">
            <a:extLst>
              <a:ext uri="{FF2B5EF4-FFF2-40B4-BE49-F238E27FC236}">
                <a16:creationId xmlns:a16="http://schemas.microsoft.com/office/drawing/2014/main" id="{786C9647-8661-4A99-8939-C33D41CDFA5D}"/>
              </a:ext>
            </a:extLst>
          </p:cNvPr>
          <p:cNvSpPr>
            <a:spLocks noGrp="1"/>
          </p:cNvSpPr>
          <p:nvPr>
            <p:ph idx="1"/>
          </p:nvPr>
        </p:nvSpPr>
        <p:spPr>
          <a:xfrm>
            <a:off x="703135" y="1871426"/>
            <a:ext cx="4816801" cy="4638496"/>
          </a:xfrm>
        </p:spPr>
        <p:txBody>
          <a:bodyPr>
            <a:noAutofit/>
          </a:bodyPr>
          <a:lstStyle/>
          <a:p>
            <a:r>
              <a:rPr lang="nb-NO" sz="2400" dirty="0" err="1"/>
              <a:t>You</a:t>
            </a:r>
            <a:r>
              <a:rPr lang="nb-NO" sz="2400" dirty="0"/>
              <a:t> </a:t>
            </a:r>
            <a:r>
              <a:rPr lang="nb-NO" sz="2400" dirty="0" err="1"/>
              <a:t>probably</a:t>
            </a:r>
            <a:r>
              <a:rPr lang="nb-NO" sz="2400" dirty="0"/>
              <a:t> (</a:t>
            </a:r>
            <a:r>
              <a:rPr lang="nb-NO" sz="2400" dirty="0" err="1"/>
              <a:t>should</a:t>
            </a:r>
            <a:r>
              <a:rPr lang="nb-NO" sz="2400" dirty="0"/>
              <a:t>?) </a:t>
            </a:r>
            <a:r>
              <a:rPr lang="nb-NO" sz="2400" dirty="0" err="1"/>
              <a:t>remember</a:t>
            </a:r>
            <a:r>
              <a:rPr lang="nb-NO" sz="2400" dirty="0"/>
              <a:t> </a:t>
            </a:r>
            <a:r>
              <a:rPr lang="nb-NO" sz="2400" dirty="0" err="1"/>
              <a:t>the</a:t>
            </a:r>
            <a:r>
              <a:rPr lang="nb-NO" sz="2400" dirty="0"/>
              <a:t> null from DB </a:t>
            </a:r>
            <a:r>
              <a:rPr lang="nb-NO" sz="2400" dirty="0" err="1"/>
              <a:t>topic</a:t>
            </a:r>
            <a:endParaRPr lang="nb-NO" sz="2400" dirty="0"/>
          </a:p>
          <a:p>
            <a:r>
              <a:rPr lang="nb-NO" sz="2400" dirty="0" err="1"/>
              <a:t>We</a:t>
            </a:r>
            <a:r>
              <a:rPr lang="nb-NO" sz="2400" dirty="0"/>
              <a:t> have </a:t>
            </a:r>
            <a:r>
              <a:rPr lang="nb-NO" sz="2400" dirty="0" err="1"/>
              <a:t>the</a:t>
            </a:r>
            <a:r>
              <a:rPr lang="nb-NO" sz="2400" dirty="0"/>
              <a:t> same </a:t>
            </a:r>
            <a:r>
              <a:rPr lang="nb-NO" sz="2400" dirty="0" err="1"/>
              <a:t>phenomenon</a:t>
            </a:r>
            <a:r>
              <a:rPr lang="nb-NO" sz="2400" dirty="0"/>
              <a:t> in Java (and JavaScript)</a:t>
            </a:r>
          </a:p>
          <a:p>
            <a:r>
              <a:rPr lang="nb-NO" sz="2400" dirty="0" err="1"/>
              <a:t>NullPointerException</a:t>
            </a:r>
            <a:r>
              <a:rPr lang="nb-NO" sz="2400" dirty="0"/>
              <a:t> is a </a:t>
            </a:r>
            <a:r>
              <a:rPr lang="nb-NO" sz="2400" dirty="0" err="1"/>
              <a:t>very</a:t>
            </a:r>
            <a:r>
              <a:rPr lang="nb-NO" sz="2400" dirty="0"/>
              <a:t> </a:t>
            </a:r>
            <a:r>
              <a:rPr lang="nb-NO" sz="2400" dirty="0" err="1"/>
              <a:t>common</a:t>
            </a:r>
            <a:r>
              <a:rPr lang="nb-NO" sz="2400" dirty="0"/>
              <a:t> </a:t>
            </a:r>
            <a:r>
              <a:rPr lang="nb-NO" sz="2400" dirty="0" err="1"/>
              <a:t>exception</a:t>
            </a:r>
            <a:r>
              <a:rPr lang="nb-NO" sz="2400" dirty="0"/>
              <a:t> to </a:t>
            </a:r>
            <a:r>
              <a:rPr lang="nb-NO" sz="2400" dirty="0" err="1"/>
              <a:t>encounter</a:t>
            </a:r>
            <a:endParaRPr lang="nb-NO" sz="2400" dirty="0"/>
          </a:p>
          <a:p>
            <a:r>
              <a:rPr lang="nb-NO" sz="2400" dirty="0" err="1"/>
              <a:t>Occurs</a:t>
            </a:r>
            <a:r>
              <a:rPr lang="nb-NO" sz="2400" dirty="0"/>
              <a:t> </a:t>
            </a:r>
            <a:r>
              <a:rPr lang="nb-NO" sz="2400" dirty="0" err="1"/>
              <a:t>when</a:t>
            </a:r>
            <a:r>
              <a:rPr lang="nb-NO" sz="2400" dirty="0"/>
              <a:t> </a:t>
            </a:r>
            <a:r>
              <a:rPr lang="nb-NO" sz="2400" dirty="0" err="1"/>
              <a:t>you</a:t>
            </a:r>
            <a:r>
              <a:rPr lang="nb-NO" sz="2400" dirty="0"/>
              <a:t> </a:t>
            </a:r>
            <a:r>
              <a:rPr lang="nb-NO" sz="2400" dirty="0" err="1"/>
              <a:t>perform</a:t>
            </a:r>
            <a:r>
              <a:rPr lang="nb-NO" sz="2400" dirty="0"/>
              <a:t> </a:t>
            </a:r>
            <a:r>
              <a:rPr lang="nb-NO" sz="2400" dirty="0" err="1"/>
              <a:t>something</a:t>
            </a:r>
            <a:r>
              <a:rPr lang="nb-NO" sz="2400" dirty="0"/>
              <a:t> </a:t>
            </a:r>
            <a:r>
              <a:rPr lang="nb-NO" sz="2400" dirty="0" err="1"/>
              <a:t>with</a:t>
            </a:r>
            <a:r>
              <a:rPr lang="nb-NO" sz="2400" dirty="0"/>
              <a:t> an </a:t>
            </a:r>
            <a:r>
              <a:rPr lang="nb-NO" sz="2400" dirty="0" err="1"/>
              <a:t>object</a:t>
            </a:r>
            <a:r>
              <a:rPr lang="nb-NO" sz="2400" dirty="0"/>
              <a:t>, for </a:t>
            </a:r>
            <a:r>
              <a:rPr lang="nb-NO" sz="2400" dirty="0" err="1"/>
              <a:t>example</a:t>
            </a:r>
            <a:r>
              <a:rPr lang="nb-NO" sz="2400" dirty="0"/>
              <a:t> </a:t>
            </a:r>
            <a:r>
              <a:rPr lang="nb-NO" sz="2400" dirty="0" err="1"/>
              <a:t>calls</a:t>
            </a:r>
            <a:r>
              <a:rPr lang="nb-NO" sz="2400" dirty="0"/>
              <a:t> a </a:t>
            </a:r>
            <a:r>
              <a:rPr lang="nb-NO" sz="2400" dirty="0" err="1"/>
              <a:t>method</a:t>
            </a:r>
            <a:r>
              <a:rPr lang="nb-NO" sz="2400" dirty="0"/>
              <a:t> </a:t>
            </a:r>
            <a:r>
              <a:rPr lang="nb-NO" sz="2400" dirty="0" err="1"/>
              <a:t>defined</a:t>
            </a:r>
            <a:r>
              <a:rPr lang="nb-NO" sz="2400" dirty="0"/>
              <a:t> in </a:t>
            </a:r>
            <a:r>
              <a:rPr lang="nb-NO" sz="2400" dirty="0" err="1"/>
              <a:t>the</a:t>
            </a:r>
            <a:r>
              <a:rPr lang="nb-NO" sz="2400" dirty="0"/>
              <a:t> </a:t>
            </a:r>
            <a:r>
              <a:rPr lang="nb-NO" sz="2400" dirty="0" err="1"/>
              <a:t>objectm</a:t>
            </a:r>
            <a:r>
              <a:rPr lang="nb-NO" sz="2400" dirty="0"/>
              <a:t> </a:t>
            </a:r>
            <a:r>
              <a:rPr lang="nb-NO" sz="2400" dirty="0" err="1"/>
              <a:t>but</a:t>
            </a:r>
            <a:r>
              <a:rPr lang="nb-NO" sz="2400" dirty="0"/>
              <a:t> </a:t>
            </a:r>
            <a:r>
              <a:rPr lang="nb-NO" sz="2400" dirty="0" err="1"/>
              <a:t>the</a:t>
            </a:r>
            <a:r>
              <a:rPr lang="nb-NO" sz="2400" dirty="0"/>
              <a:t> </a:t>
            </a:r>
            <a:r>
              <a:rPr lang="nb-NO" sz="2400" dirty="0" err="1"/>
              <a:t>object</a:t>
            </a:r>
            <a:r>
              <a:rPr lang="nb-NO" sz="2400" dirty="0"/>
              <a:t> is null</a:t>
            </a:r>
            <a:endParaRPr lang="nb-NO" sz="2000" dirty="0"/>
          </a:p>
        </p:txBody>
      </p:sp>
      <p:pic>
        <p:nvPicPr>
          <p:cNvPr id="5" name="Bilde 4">
            <a:extLst>
              <a:ext uri="{FF2B5EF4-FFF2-40B4-BE49-F238E27FC236}">
                <a16:creationId xmlns:a16="http://schemas.microsoft.com/office/drawing/2014/main" id="{3DD00877-0923-44AA-B525-58323B56D740}"/>
              </a:ext>
            </a:extLst>
          </p:cNvPr>
          <p:cNvPicPr>
            <a:picLocks noChangeAspect="1"/>
          </p:cNvPicPr>
          <p:nvPr/>
        </p:nvPicPr>
        <p:blipFill>
          <a:blip r:embed="rId2"/>
          <a:stretch>
            <a:fillRect/>
          </a:stretch>
        </p:blipFill>
        <p:spPr>
          <a:xfrm>
            <a:off x="5911451" y="1988840"/>
            <a:ext cx="6043262" cy="3960440"/>
          </a:xfrm>
          <a:prstGeom prst="rect">
            <a:avLst/>
          </a:prstGeom>
        </p:spPr>
      </p:pic>
    </p:spTree>
    <p:extLst>
      <p:ext uri="{BB962C8B-B14F-4D97-AF65-F5344CB8AC3E}">
        <p14:creationId xmlns:p14="http://schemas.microsoft.com/office/powerpoint/2010/main" val="3710573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3F2F1-0E07-4DCA-8414-0BD113C958AB}"/>
              </a:ext>
            </a:extLst>
          </p:cNvPr>
          <p:cNvSpPr>
            <a:spLocks noGrp="1"/>
          </p:cNvSpPr>
          <p:nvPr>
            <p:ph type="title"/>
          </p:nvPr>
        </p:nvSpPr>
        <p:spPr/>
        <p:txBody>
          <a:bodyPr/>
          <a:lstStyle/>
          <a:p>
            <a:r>
              <a:rPr lang="nb-NO" dirty="0" err="1"/>
              <a:t>Before</a:t>
            </a:r>
            <a:r>
              <a:rPr lang="nb-NO" dirty="0"/>
              <a:t> </a:t>
            </a:r>
            <a:r>
              <a:rPr lang="nb-NO" dirty="0" err="1"/>
              <a:t>we</a:t>
            </a:r>
            <a:r>
              <a:rPr lang="nb-NO" dirty="0"/>
              <a:t> end</a:t>
            </a:r>
          </a:p>
        </p:txBody>
      </p:sp>
      <p:sp>
        <p:nvSpPr>
          <p:cNvPr id="3" name="Plassholder for innhold 2">
            <a:extLst>
              <a:ext uri="{FF2B5EF4-FFF2-40B4-BE49-F238E27FC236}">
                <a16:creationId xmlns:a16="http://schemas.microsoft.com/office/drawing/2014/main" id="{786C9647-8661-4A99-8939-C33D41CDFA5D}"/>
              </a:ext>
            </a:extLst>
          </p:cNvPr>
          <p:cNvSpPr>
            <a:spLocks noGrp="1"/>
          </p:cNvSpPr>
          <p:nvPr>
            <p:ph idx="1"/>
          </p:nvPr>
        </p:nvSpPr>
        <p:spPr/>
        <p:txBody>
          <a:bodyPr>
            <a:noAutofit/>
          </a:bodyPr>
          <a:lstStyle/>
          <a:p>
            <a:r>
              <a:rPr lang="nb-NO" sz="2400" dirty="0"/>
              <a:t>Goals for </a:t>
            </a:r>
            <a:r>
              <a:rPr lang="nb-NO" sz="2400" dirty="0" err="1"/>
              <a:t>this</a:t>
            </a:r>
            <a:r>
              <a:rPr lang="nb-NO" sz="2400" dirty="0"/>
              <a:t> </a:t>
            </a:r>
            <a:r>
              <a:rPr lang="nb-NO" sz="2400" dirty="0" err="1"/>
              <a:t>session</a:t>
            </a:r>
            <a:r>
              <a:rPr lang="nb-NO" sz="2400" dirty="0"/>
              <a:t>:</a:t>
            </a:r>
          </a:p>
          <a:p>
            <a:pPr lvl="1"/>
            <a:r>
              <a:rPr lang="nb-NO" sz="2000" dirty="0"/>
              <a:t>I understand Java </a:t>
            </a:r>
            <a:r>
              <a:rPr lang="nb-NO" sz="2000" dirty="0" err="1"/>
              <a:t>Exceptions</a:t>
            </a:r>
            <a:endParaRPr lang="nb-NO" sz="2000" dirty="0"/>
          </a:p>
          <a:p>
            <a:pPr lvl="1"/>
            <a:r>
              <a:rPr lang="nb-NO" sz="2000" dirty="0"/>
              <a:t>I </a:t>
            </a:r>
            <a:r>
              <a:rPr lang="nb-NO" sz="2000" dirty="0" err="1"/>
              <a:t>know</a:t>
            </a:r>
            <a:r>
              <a:rPr lang="nb-NO" sz="2000" dirty="0"/>
              <a:t> </a:t>
            </a:r>
            <a:r>
              <a:rPr lang="nb-NO" sz="2000" dirty="0" err="1"/>
              <a:t>how</a:t>
            </a:r>
            <a:r>
              <a:rPr lang="nb-NO" sz="2000" dirty="0"/>
              <a:t> to </a:t>
            </a:r>
            <a:r>
              <a:rPr lang="nb-NO" sz="2000" dirty="0" err="1"/>
              <a:t>use</a:t>
            </a:r>
            <a:r>
              <a:rPr lang="nb-NO" sz="2000" dirty="0"/>
              <a:t> </a:t>
            </a:r>
            <a:r>
              <a:rPr lang="nb-NO" sz="2000" dirty="0" err="1"/>
              <a:t>Exception</a:t>
            </a:r>
            <a:r>
              <a:rPr lang="nb-NO" sz="2000" dirty="0"/>
              <a:t> Handling</a:t>
            </a:r>
          </a:p>
          <a:p>
            <a:pPr lvl="1"/>
            <a:r>
              <a:rPr lang="nb-NO" sz="2000" dirty="0"/>
              <a:t>I </a:t>
            </a:r>
            <a:r>
              <a:rPr lang="nb-NO" sz="2000" dirty="0" err="1"/>
              <a:t>know</a:t>
            </a:r>
            <a:r>
              <a:rPr lang="nb-NO" sz="2000" dirty="0"/>
              <a:t> </a:t>
            </a:r>
            <a:r>
              <a:rPr lang="nb-NO" sz="2000" dirty="0" err="1"/>
              <a:t>how</a:t>
            </a:r>
            <a:r>
              <a:rPr lang="nb-NO" sz="2000" dirty="0"/>
              <a:t> to </a:t>
            </a:r>
            <a:r>
              <a:rPr lang="nb-NO" sz="2000" dirty="0" err="1"/>
              <a:t>read</a:t>
            </a:r>
            <a:r>
              <a:rPr lang="nb-NO" sz="2000" dirty="0"/>
              <a:t> from and </a:t>
            </a:r>
            <a:r>
              <a:rPr lang="nb-NO" sz="2000" dirty="0" err="1"/>
              <a:t>write</a:t>
            </a:r>
            <a:r>
              <a:rPr lang="nb-NO" sz="2000" dirty="0"/>
              <a:t> to file</a:t>
            </a:r>
          </a:p>
          <a:p>
            <a:pPr lvl="1"/>
            <a:r>
              <a:rPr lang="nb-NO" sz="2000" dirty="0"/>
              <a:t>I </a:t>
            </a:r>
            <a:r>
              <a:rPr lang="nb-NO" sz="2000" dirty="0" err="1"/>
              <a:t>know</a:t>
            </a:r>
            <a:r>
              <a:rPr lang="nb-NO" sz="2000" dirty="0"/>
              <a:t> </a:t>
            </a:r>
            <a:r>
              <a:rPr lang="nb-NO" sz="2000" dirty="0" err="1"/>
              <a:t>how</a:t>
            </a:r>
            <a:r>
              <a:rPr lang="nb-NO" sz="2000" dirty="0"/>
              <a:t> to log </a:t>
            </a:r>
            <a:r>
              <a:rPr lang="nb-NO" sz="2000" dirty="0" err="1"/>
              <a:t>using</a:t>
            </a:r>
            <a:r>
              <a:rPr lang="nb-NO" sz="2000" dirty="0"/>
              <a:t> Java logging </a:t>
            </a:r>
            <a:r>
              <a:rPr lang="nb-NO" sz="2000" dirty="0" err="1"/>
              <a:t>class</a:t>
            </a:r>
            <a:endParaRPr lang="nb-NO" sz="2000" dirty="0"/>
          </a:p>
          <a:p>
            <a:pPr lvl="1"/>
            <a:r>
              <a:rPr lang="nb-NO" sz="2000" dirty="0"/>
              <a:t>I </a:t>
            </a:r>
            <a:r>
              <a:rPr lang="nb-NO" sz="2000" dirty="0" err="1"/>
              <a:t>know</a:t>
            </a:r>
            <a:r>
              <a:rPr lang="nb-NO" sz="2000" dirty="0"/>
              <a:t> </a:t>
            </a:r>
            <a:r>
              <a:rPr lang="nb-NO" sz="2000" dirty="0" err="1"/>
              <a:t>LocalDate</a:t>
            </a:r>
            <a:r>
              <a:rPr lang="nb-NO" sz="2000" dirty="0"/>
              <a:t> </a:t>
            </a:r>
            <a:r>
              <a:rPr lang="nb-NO" sz="2000" dirty="0" err="1"/>
              <a:t>class</a:t>
            </a:r>
            <a:endParaRPr lang="nb-NO" sz="2000" dirty="0"/>
          </a:p>
          <a:p>
            <a:pPr lvl="1"/>
            <a:r>
              <a:rPr lang="nb-NO" sz="2000" dirty="0"/>
              <a:t>I </a:t>
            </a:r>
            <a:r>
              <a:rPr lang="nb-NO" sz="2000" dirty="0" err="1"/>
              <a:t>know</a:t>
            </a:r>
            <a:r>
              <a:rPr lang="nb-NO" sz="2000" dirty="0"/>
              <a:t> Null</a:t>
            </a:r>
          </a:p>
          <a:p>
            <a:pPr lvl="1"/>
            <a:endParaRPr lang="nb-NO" sz="2400" dirty="0"/>
          </a:p>
          <a:p>
            <a:pPr marL="0" indent="0">
              <a:buNone/>
            </a:pPr>
            <a:r>
              <a:rPr lang="nb-NO" sz="2400" dirty="0" err="1"/>
              <a:t>Remember</a:t>
            </a:r>
            <a:r>
              <a:rPr lang="nb-NO" sz="2400" dirty="0"/>
              <a:t>, do not just </a:t>
            </a:r>
            <a:r>
              <a:rPr lang="nb-NO" sz="2400" dirty="0" err="1"/>
              <a:t>read</a:t>
            </a:r>
            <a:r>
              <a:rPr lang="nb-NO" sz="2400" dirty="0"/>
              <a:t> </a:t>
            </a:r>
            <a:r>
              <a:rPr lang="nb-NO" sz="2400" dirty="0" err="1"/>
              <a:t>code</a:t>
            </a:r>
            <a:r>
              <a:rPr lang="nb-NO" sz="2400" dirty="0"/>
              <a:t>, play </a:t>
            </a:r>
            <a:r>
              <a:rPr lang="nb-NO" sz="2400" dirty="0" err="1"/>
              <a:t>with</a:t>
            </a:r>
            <a:r>
              <a:rPr lang="nb-NO" sz="2400" dirty="0"/>
              <a:t> it.</a:t>
            </a:r>
            <a:br>
              <a:rPr lang="nb-NO" sz="2400" dirty="0"/>
            </a:br>
            <a:r>
              <a:rPr lang="nb-NO" sz="2400" dirty="0"/>
              <a:t>Good </a:t>
            </a:r>
            <a:r>
              <a:rPr lang="nb-NO" sz="2400" dirty="0" err="1"/>
              <a:t>luck</a:t>
            </a:r>
            <a:r>
              <a:rPr lang="nb-NO" sz="2400" dirty="0"/>
              <a:t> </a:t>
            </a:r>
            <a:r>
              <a:rPr lang="nb-NO" sz="2400" dirty="0" err="1"/>
              <a:t>with</a:t>
            </a:r>
            <a:r>
              <a:rPr lang="nb-NO" sz="2400" dirty="0"/>
              <a:t> </a:t>
            </a:r>
            <a:r>
              <a:rPr lang="nb-NO" sz="2400" dirty="0" err="1"/>
              <a:t>the</a:t>
            </a:r>
            <a:r>
              <a:rPr lang="nb-NO" sz="2400" dirty="0"/>
              <a:t> </a:t>
            </a:r>
            <a:r>
              <a:rPr lang="nb-NO" sz="2400" dirty="0" err="1"/>
              <a:t>tasks</a:t>
            </a:r>
            <a:r>
              <a:rPr lang="nb-NO" sz="2400" dirty="0"/>
              <a:t>!</a:t>
            </a:r>
            <a:br>
              <a:rPr lang="nb-NO" sz="2400" dirty="0"/>
            </a:br>
            <a:br>
              <a:rPr lang="nb-NO" sz="2400" dirty="0"/>
            </a:br>
            <a:r>
              <a:rPr lang="nb-NO" sz="2400" dirty="0" err="1"/>
              <a:t>Remember</a:t>
            </a:r>
            <a:r>
              <a:rPr lang="nb-NO" sz="2400" dirty="0"/>
              <a:t>, </a:t>
            </a:r>
            <a:r>
              <a:rPr lang="nb-NO" sz="2400" dirty="0" err="1"/>
              <a:t>there</a:t>
            </a:r>
            <a:r>
              <a:rPr lang="nb-NO" sz="2400" dirty="0"/>
              <a:t> is </a:t>
            </a:r>
            <a:r>
              <a:rPr lang="nb-NO" sz="2400" dirty="0" err="1"/>
              <a:t>help</a:t>
            </a:r>
            <a:r>
              <a:rPr lang="nb-NO" sz="2400" dirty="0"/>
              <a:t> </a:t>
            </a:r>
            <a:r>
              <a:rPr lang="nb-NO" sz="2400" dirty="0" err="1"/>
              <a:t>available</a:t>
            </a:r>
            <a:r>
              <a:rPr lang="nb-NO" sz="2400" dirty="0"/>
              <a:t> all </a:t>
            </a:r>
            <a:r>
              <a:rPr lang="nb-NO" sz="2400" dirty="0" err="1"/>
              <a:t>week</a:t>
            </a:r>
            <a:r>
              <a:rPr lang="nb-NO" sz="2400" dirty="0"/>
              <a:t>, </a:t>
            </a:r>
            <a:r>
              <a:rPr lang="nb-NO" sz="2400" dirty="0" err="1"/>
              <a:t>use</a:t>
            </a:r>
            <a:r>
              <a:rPr lang="nb-NO" sz="2400" dirty="0"/>
              <a:t> Mattermost or GitHub.</a:t>
            </a:r>
          </a:p>
        </p:txBody>
      </p:sp>
    </p:spTree>
    <p:extLst>
      <p:ext uri="{BB962C8B-B14F-4D97-AF65-F5344CB8AC3E}">
        <p14:creationId xmlns:p14="http://schemas.microsoft.com/office/powerpoint/2010/main" val="150470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4"/>
          <p:cNvSpPr>
            <a:spLocks noGrp="1"/>
          </p:cNvSpPr>
          <p:nvPr>
            <p:ph type="title"/>
          </p:nvPr>
        </p:nvSpPr>
        <p:spPr/>
        <p:txBody>
          <a:bodyPr/>
          <a:lstStyle/>
          <a:p>
            <a:r>
              <a:rPr lang="nb-NO" altLang="nb-NO" dirty="0"/>
              <a:t>Status</a:t>
            </a:r>
            <a:endParaRPr lang="en-US" altLang="nb-NO" dirty="0"/>
          </a:p>
        </p:txBody>
      </p:sp>
      <p:sp>
        <p:nvSpPr>
          <p:cNvPr id="5124" name="Date Placeholder 4"/>
          <p:cNvSpPr>
            <a:spLocks noGrp="1"/>
          </p:cNvSpPr>
          <p:nvPr>
            <p:ph type="dt" sz="quarter" idx="4294967295"/>
          </p:nvPr>
        </p:nvSpPr>
        <p:spPr bwMode="auto">
          <a:xfrm>
            <a:off x="1524000" y="6604001"/>
            <a:ext cx="611188" cy="182563"/>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Helvetica LT Std" panose="020B0504020202020204" pitchFamily="34" charset="0"/>
                <a:ea typeface="ＭＳ Ｐゴシック" panose="020B0600070205080204" pitchFamily="34" charset="-128"/>
                <a:cs typeface="Helvetica LT Std" panose="020B0504020202020204" pitchFamily="34" charset="0"/>
              </a:defRPr>
            </a:lvl1pPr>
            <a:lvl2pPr marL="557190" indent="-214304">
              <a:spcBef>
                <a:spcPct val="20000"/>
              </a:spcBef>
              <a:buFont typeface="Arial" panose="020B0604020202020204" pitchFamily="34" charset="0"/>
              <a:buChar char="–"/>
              <a:defRPr sz="2100">
                <a:solidFill>
                  <a:schemeClr val="tx1"/>
                </a:solidFill>
                <a:latin typeface="Helvetica LT Std" panose="020B0504020202020204" pitchFamily="34" charset="0"/>
                <a:ea typeface="ＭＳ Ｐゴシック" panose="020B0600070205080204" pitchFamily="34" charset="-128"/>
              </a:defRPr>
            </a:lvl2pPr>
            <a:lvl3pPr marL="857216" indent="-171443">
              <a:spcBef>
                <a:spcPct val="20000"/>
              </a:spcBef>
              <a:buFont typeface="Arial" panose="020B0604020202020204" pitchFamily="34" charset="0"/>
              <a:buChar char="•"/>
              <a:defRPr sz="1800">
                <a:solidFill>
                  <a:schemeClr val="tx1"/>
                </a:solidFill>
                <a:latin typeface="Helvetica LT Std" panose="020B0504020202020204" pitchFamily="34" charset="0"/>
                <a:ea typeface="ＭＳ Ｐゴシック" panose="020B0600070205080204" pitchFamily="34" charset="-128"/>
              </a:defRPr>
            </a:lvl3pPr>
            <a:lvl4pPr marL="1200102"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4pPr>
            <a:lvl5pPr marL="1542988"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5pPr>
            <a:lvl6pPr marL="1885874"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6pPr>
            <a:lvl7pPr marL="2228761"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7pPr>
            <a:lvl8pPr marL="2571647"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8pPr>
            <a:lvl9pPr marL="2914533"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9pPr>
          </a:lstStyle>
          <a:p>
            <a:pPr>
              <a:spcBef>
                <a:spcPct val="0"/>
              </a:spcBef>
              <a:buFontTx/>
              <a:buNone/>
              <a:defRPr/>
            </a:pPr>
            <a:r>
              <a:rPr lang="nb-NO" altLang="nb-NO" sz="675">
                <a:solidFill>
                  <a:schemeClr val="bg1"/>
                </a:solidFill>
                <a:latin typeface="Helvetica LT Std Light" panose="020B0403020202020204" pitchFamily="34" charset="0"/>
              </a:rPr>
              <a:t>23.08.2019</a:t>
            </a:r>
          </a:p>
        </p:txBody>
      </p:sp>
      <p:sp>
        <p:nvSpPr>
          <p:cNvPr id="5125" name="Footer Placeholder 6"/>
          <p:cNvSpPr>
            <a:spLocks noGrp="1"/>
          </p:cNvSpPr>
          <p:nvPr>
            <p:ph type="ftr" sz="quarter" idx="4294967295"/>
          </p:nvPr>
        </p:nvSpPr>
        <p:spPr bwMode="auto">
          <a:xfrm>
            <a:off x="1524001" y="6604001"/>
            <a:ext cx="6759575" cy="182563"/>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Helvetica LT Std" panose="020B0504020202020204" pitchFamily="34" charset="0"/>
                <a:ea typeface="ＭＳ Ｐゴシック" panose="020B0600070205080204" pitchFamily="34" charset="-128"/>
                <a:cs typeface="Helvetica LT Std" panose="020B0504020202020204" pitchFamily="34" charset="0"/>
              </a:defRPr>
            </a:lvl1pPr>
            <a:lvl2pPr marL="557190" indent="-214304">
              <a:spcBef>
                <a:spcPct val="20000"/>
              </a:spcBef>
              <a:buFont typeface="Arial" panose="020B0604020202020204" pitchFamily="34" charset="0"/>
              <a:buChar char="–"/>
              <a:defRPr sz="2100">
                <a:solidFill>
                  <a:schemeClr val="tx1"/>
                </a:solidFill>
                <a:latin typeface="Helvetica LT Std" panose="020B0504020202020204" pitchFamily="34" charset="0"/>
                <a:ea typeface="ＭＳ Ｐゴシック" panose="020B0600070205080204" pitchFamily="34" charset="-128"/>
              </a:defRPr>
            </a:lvl2pPr>
            <a:lvl3pPr marL="857216" indent="-171443">
              <a:spcBef>
                <a:spcPct val="20000"/>
              </a:spcBef>
              <a:buFont typeface="Arial" panose="020B0604020202020204" pitchFamily="34" charset="0"/>
              <a:buChar char="•"/>
              <a:defRPr sz="1800">
                <a:solidFill>
                  <a:schemeClr val="tx1"/>
                </a:solidFill>
                <a:latin typeface="Helvetica LT Std" panose="020B0504020202020204" pitchFamily="34" charset="0"/>
                <a:ea typeface="ＭＳ Ｐゴシック" panose="020B0600070205080204" pitchFamily="34" charset="-128"/>
              </a:defRPr>
            </a:lvl3pPr>
            <a:lvl4pPr marL="1200102"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4pPr>
            <a:lvl5pPr marL="1542988"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5pPr>
            <a:lvl6pPr marL="1885874"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6pPr>
            <a:lvl7pPr marL="2228761"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7pPr>
            <a:lvl8pPr marL="2571647"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8pPr>
            <a:lvl9pPr marL="2914533"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9pPr>
          </a:lstStyle>
          <a:p>
            <a:pPr>
              <a:spcBef>
                <a:spcPct val="0"/>
              </a:spcBef>
              <a:buFontTx/>
              <a:buNone/>
              <a:defRPr/>
            </a:pPr>
            <a:r>
              <a:rPr lang="en-US" altLang="nb-NO" sz="675">
                <a:solidFill>
                  <a:srgbClr val="FFFFFF"/>
                </a:solidFill>
                <a:latin typeface="Helvetica LT Std Light" panose="020B0403020202020204" pitchFamily="34" charset="0"/>
              </a:rPr>
              <a:t>DB1100 Databaser 1 – Tomas Sandnes</a:t>
            </a:r>
            <a:endParaRPr lang="nb-NO" altLang="nb-NO" sz="675">
              <a:solidFill>
                <a:srgbClr val="FFFFFF"/>
              </a:solidFill>
              <a:latin typeface="Helvetica LT Std Light" panose="020B0403020202020204" pitchFamily="34" charset="0"/>
            </a:endParaRPr>
          </a:p>
        </p:txBody>
      </p:sp>
      <p:sp>
        <p:nvSpPr>
          <p:cNvPr id="11" name="Slide Number Placeholder 4">
            <a:extLst>
              <a:ext uri="{FF2B5EF4-FFF2-40B4-BE49-F238E27FC236}">
                <a16:creationId xmlns:a16="http://schemas.microsoft.com/office/drawing/2014/main" id="{53AE8282-EA10-4488-8079-EA523D1E8EF6}"/>
              </a:ext>
            </a:extLst>
          </p:cNvPr>
          <p:cNvSpPr>
            <a:spLocks noGrp="1"/>
          </p:cNvSpPr>
          <p:nvPr>
            <p:ph type="sldNum" sz="quarter" idx="12"/>
          </p:nvPr>
        </p:nvSpPr>
        <p:spPr>
          <a:xfrm>
            <a:off x="9548118" y="6597352"/>
            <a:ext cx="575153" cy="149404"/>
          </a:xfrm>
        </p:spPr>
        <p:txBody>
          <a:bodyPr/>
          <a:lstStyle/>
          <a:p>
            <a:fld id="{17BF2BD9-323F-497A-A557-11A7E57D23F8}" type="slidenum">
              <a:rPr lang="nb-NO" smtClean="0"/>
              <a:pPr/>
              <a:t>3</a:t>
            </a:fld>
            <a:endParaRPr lang="nb-NO" dirty="0"/>
          </a:p>
        </p:txBody>
      </p:sp>
      <p:sp>
        <p:nvSpPr>
          <p:cNvPr id="4" name="Content Placeholder 3">
            <a:extLst>
              <a:ext uri="{FF2B5EF4-FFF2-40B4-BE49-F238E27FC236}">
                <a16:creationId xmlns:a16="http://schemas.microsoft.com/office/drawing/2014/main" id="{F8DF6C49-2D3A-4D5E-8979-6A391AA7B33C}"/>
              </a:ext>
            </a:extLst>
          </p:cNvPr>
          <p:cNvSpPr>
            <a:spLocks noGrp="1"/>
          </p:cNvSpPr>
          <p:nvPr>
            <p:ph idx="1"/>
          </p:nvPr>
        </p:nvSpPr>
        <p:spPr/>
        <p:txBody>
          <a:bodyPr>
            <a:normAutofit/>
          </a:bodyPr>
          <a:lstStyle/>
          <a:p>
            <a:r>
              <a:rPr lang="en-US" sz="2000" dirty="0">
                <a:solidFill>
                  <a:srgbClr val="333333"/>
                </a:solidFill>
                <a:effectLst/>
                <a:latin typeface="Segoe UI" panose="020B0502040204020203" pitchFamily="34" charset="0"/>
                <a:cs typeface="Segoe UI" panose="020B0502040204020203" pitchFamily="34" charset="0"/>
              </a:rPr>
              <a:t>Step 1: IntelliJ, Git, Hello World</a:t>
            </a:r>
          </a:p>
          <a:p>
            <a:r>
              <a:rPr lang="en-US" sz="2000" dirty="0">
                <a:solidFill>
                  <a:srgbClr val="333333"/>
                </a:solidFill>
                <a:latin typeface="Segoe UI" panose="020B0502040204020203" pitchFamily="34" charset="0"/>
                <a:cs typeface="Segoe UI" panose="020B0502040204020203" pitchFamily="34" charset="0"/>
              </a:rPr>
              <a:t>Step 2: Variable, Method, Data type, Scope, Control statement</a:t>
            </a:r>
          </a:p>
          <a:p>
            <a:r>
              <a:rPr lang="en-US" sz="2000" dirty="0">
                <a:solidFill>
                  <a:srgbClr val="333333"/>
                </a:solidFill>
                <a:latin typeface="Segoe UI" panose="020B0502040204020203" pitchFamily="34" charset="0"/>
                <a:cs typeface="Segoe UI" panose="020B0502040204020203" pitchFamily="34" charset="0"/>
              </a:rPr>
              <a:t>Step 3: Class, Object, Scanner, Encapsulation</a:t>
            </a:r>
          </a:p>
          <a:p>
            <a:r>
              <a:rPr lang="en-US" sz="2000" dirty="0">
                <a:solidFill>
                  <a:srgbClr val="333333"/>
                </a:solidFill>
                <a:latin typeface="Segoe UI" panose="020B0502040204020203" pitchFamily="34" charset="0"/>
                <a:cs typeface="Segoe UI" panose="020B0502040204020203" pitchFamily="34" charset="0"/>
              </a:rPr>
              <a:t>Step 4: Package, Import, Modifiers, Overload, </a:t>
            </a:r>
            <a:r>
              <a:rPr lang="en-US" sz="2000" dirty="0" err="1">
                <a:solidFill>
                  <a:srgbClr val="333333"/>
                </a:solidFill>
                <a:latin typeface="Segoe UI" panose="020B0502040204020203" pitchFamily="34" charset="0"/>
                <a:cs typeface="Segoe UI" panose="020B0502040204020203" pitchFamily="34" charset="0"/>
              </a:rPr>
              <a:t>ArrayList</a:t>
            </a:r>
            <a:r>
              <a:rPr lang="en-US" sz="2000" dirty="0">
                <a:solidFill>
                  <a:srgbClr val="333333"/>
                </a:solidFill>
                <a:latin typeface="Segoe UI" panose="020B0502040204020203" pitchFamily="34" charset="0"/>
                <a:cs typeface="Segoe UI" panose="020B0502040204020203" pitchFamily="34" charset="0"/>
              </a:rPr>
              <a:t>, Enums</a:t>
            </a:r>
          </a:p>
          <a:p>
            <a:r>
              <a:rPr lang="en-US" sz="2000" dirty="0">
                <a:solidFill>
                  <a:srgbClr val="333333"/>
                </a:solidFill>
                <a:latin typeface="Segoe UI" panose="020B0502040204020203" pitchFamily="34" charset="0"/>
                <a:cs typeface="Segoe UI" panose="020B0502040204020203" pitchFamily="34" charset="0"/>
              </a:rPr>
              <a:t>Step 5: Scanner (cont.), Input validation, Debugger, Write test</a:t>
            </a:r>
          </a:p>
          <a:p>
            <a:r>
              <a:rPr lang="en-US" sz="2000" dirty="0">
                <a:solidFill>
                  <a:srgbClr val="FF0000"/>
                </a:solidFill>
                <a:latin typeface="Segoe UI" panose="020B0502040204020203" pitchFamily="34" charset="0"/>
                <a:cs typeface="Segoe UI" panose="020B0502040204020203" pitchFamily="34" charset="0"/>
              </a:rPr>
              <a:t>Now: Exception handling, File handler, Logger </a:t>
            </a:r>
          </a:p>
          <a:p>
            <a:r>
              <a:rPr lang="en-US" sz="2000" dirty="0">
                <a:solidFill>
                  <a:srgbClr val="333333"/>
                </a:solidFill>
                <a:latin typeface="Segoe UI" panose="020B0502040204020203" pitchFamily="34" charset="0"/>
                <a:cs typeface="Segoe UI" panose="020B0502040204020203" pitchFamily="34" charset="0"/>
              </a:rPr>
              <a:t>…</a:t>
            </a:r>
            <a:endParaRPr lang="en-US" sz="2000" dirty="0"/>
          </a:p>
          <a:p>
            <a:endParaRPr lang="en-US" dirty="0"/>
          </a:p>
        </p:txBody>
      </p:sp>
    </p:spTree>
    <p:extLst>
      <p:ext uri="{BB962C8B-B14F-4D97-AF65-F5344CB8AC3E}">
        <p14:creationId xmlns:p14="http://schemas.microsoft.com/office/powerpoint/2010/main" val="4229690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4"/>
          <p:cNvSpPr>
            <a:spLocks noGrp="1"/>
          </p:cNvSpPr>
          <p:nvPr>
            <p:ph type="title"/>
          </p:nvPr>
        </p:nvSpPr>
        <p:spPr>
          <a:xfrm>
            <a:off x="703135" y="274639"/>
            <a:ext cx="10758187" cy="843356"/>
          </a:xfrm>
        </p:spPr>
        <p:txBody>
          <a:bodyPr/>
          <a:lstStyle/>
          <a:p>
            <a:r>
              <a:rPr lang="nb-NO" altLang="nb-NO" dirty="0" err="1"/>
              <a:t>What</a:t>
            </a:r>
            <a:r>
              <a:rPr lang="nb-NO" altLang="nb-NO" dirty="0"/>
              <a:t> is </a:t>
            </a:r>
            <a:r>
              <a:rPr lang="nb-NO" altLang="nb-NO" dirty="0" err="1"/>
              <a:t>Exception</a:t>
            </a:r>
            <a:r>
              <a:rPr lang="nb-NO" altLang="nb-NO" dirty="0"/>
              <a:t>?</a:t>
            </a:r>
            <a:endParaRPr lang="en-US" altLang="nb-NO" dirty="0"/>
          </a:p>
        </p:txBody>
      </p:sp>
      <p:sp>
        <p:nvSpPr>
          <p:cNvPr id="5124" name="Date Placeholder 4"/>
          <p:cNvSpPr>
            <a:spLocks noGrp="1"/>
          </p:cNvSpPr>
          <p:nvPr>
            <p:ph type="dt" sz="quarter" idx="4294967295"/>
          </p:nvPr>
        </p:nvSpPr>
        <p:spPr bwMode="auto">
          <a:xfrm>
            <a:off x="1524000" y="6604001"/>
            <a:ext cx="611188" cy="182563"/>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Helvetica LT Std" panose="020B0504020202020204" pitchFamily="34" charset="0"/>
                <a:ea typeface="ＭＳ Ｐゴシック" panose="020B0600070205080204" pitchFamily="34" charset="-128"/>
                <a:cs typeface="Helvetica LT Std" panose="020B0504020202020204" pitchFamily="34" charset="0"/>
              </a:defRPr>
            </a:lvl1pPr>
            <a:lvl2pPr marL="557190" indent="-214304">
              <a:spcBef>
                <a:spcPct val="20000"/>
              </a:spcBef>
              <a:buFont typeface="Arial" panose="020B0604020202020204" pitchFamily="34" charset="0"/>
              <a:buChar char="–"/>
              <a:defRPr sz="2100">
                <a:solidFill>
                  <a:schemeClr val="tx1"/>
                </a:solidFill>
                <a:latin typeface="Helvetica LT Std" panose="020B0504020202020204" pitchFamily="34" charset="0"/>
                <a:ea typeface="ＭＳ Ｐゴシック" panose="020B0600070205080204" pitchFamily="34" charset="-128"/>
              </a:defRPr>
            </a:lvl2pPr>
            <a:lvl3pPr marL="857216" indent="-171443">
              <a:spcBef>
                <a:spcPct val="20000"/>
              </a:spcBef>
              <a:buFont typeface="Arial" panose="020B0604020202020204" pitchFamily="34" charset="0"/>
              <a:buChar char="•"/>
              <a:defRPr sz="1800">
                <a:solidFill>
                  <a:schemeClr val="tx1"/>
                </a:solidFill>
                <a:latin typeface="Helvetica LT Std" panose="020B0504020202020204" pitchFamily="34" charset="0"/>
                <a:ea typeface="ＭＳ Ｐゴシック" panose="020B0600070205080204" pitchFamily="34" charset="-128"/>
              </a:defRPr>
            </a:lvl3pPr>
            <a:lvl4pPr marL="1200102"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4pPr>
            <a:lvl5pPr marL="1542988"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5pPr>
            <a:lvl6pPr marL="1885874"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6pPr>
            <a:lvl7pPr marL="2228761"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7pPr>
            <a:lvl8pPr marL="2571647"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8pPr>
            <a:lvl9pPr marL="2914533"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9pPr>
          </a:lstStyle>
          <a:p>
            <a:pPr>
              <a:spcBef>
                <a:spcPct val="0"/>
              </a:spcBef>
              <a:buFontTx/>
              <a:buNone/>
              <a:defRPr/>
            </a:pPr>
            <a:r>
              <a:rPr lang="nb-NO" altLang="nb-NO" sz="675">
                <a:solidFill>
                  <a:schemeClr val="bg1"/>
                </a:solidFill>
                <a:latin typeface="Helvetica LT Std Light" panose="020B0403020202020204" pitchFamily="34" charset="0"/>
              </a:rPr>
              <a:t>23.08.2019</a:t>
            </a:r>
          </a:p>
        </p:txBody>
      </p:sp>
      <p:sp>
        <p:nvSpPr>
          <p:cNvPr id="5125" name="Footer Placeholder 6"/>
          <p:cNvSpPr>
            <a:spLocks noGrp="1"/>
          </p:cNvSpPr>
          <p:nvPr>
            <p:ph type="ftr" sz="quarter" idx="4294967295"/>
          </p:nvPr>
        </p:nvSpPr>
        <p:spPr bwMode="auto">
          <a:xfrm>
            <a:off x="1524001" y="6604001"/>
            <a:ext cx="6759575" cy="182563"/>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Helvetica LT Std" panose="020B0504020202020204" pitchFamily="34" charset="0"/>
                <a:ea typeface="ＭＳ Ｐゴシック" panose="020B0600070205080204" pitchFamily="34" charset="-128"/>
                <a:cs typeface="Helvetica LT Std" panose="020B0504020202020204" pitchFamily="34" charset="0"/>
              </a:defRPr>
            </a:lvl1pPr>
            <a:lvl2pPr marL="557190" indent="-214304">
              <a:spcBef>
                <a:spcPct val="20000"/>
              </a:spcBef>
              <a:buFont typeface="Arial" panose="020B0604020202020204" pitchFamily="34" charset="0"/>
              <a:buChar char="–"/>
              <a:defRPr sz="2100">
                <a:solidFill>
                  <a:schemeClr val="tx1"/>
                </a:solidFill>
                <a:latin typeface="Helvetica LT Std" panose="020B0504020202020204" pitchFamily="34" charset="0"/>
                <a:ea typeface="ＭＳ Ｐゴシック" panose="020B0600070205080204" pitchFamily="34" charset="-128"/>
              </a:defRPr>
            </a:lvl2pPr>
            <a:lvl3pPr marL="857216" indent="-171443">
              <a:spcBef>
                <a:spcPct val="20000"/>
              </a:spcBef>
              <a:buFont typeface="Arial" panose="020B0604020202020204" pitchFamily="34" charset="0"/>
              <a:buChar char="•"/>
              <a:defRPr sz="1800">
                <a:solidFill>
                  <a:schemeClr val="tx1"/>
                </a:solidFill>
                <a:latin typeface="Helvetica LT Std" panose="020B0504020202020204" pitchFamily="34" charset="0"/>
                <a:ea typeface="ＭＳ Ｐゴシック" panose="020B0600070205080204" pitchFamily="34" charset="-128"/>
              </a:defRPr>
            </a:lvl3pPr>
            <a:lvl4pPr marL="1200102"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4pPr>
            <a:lvl5pPr marL="1542988"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5pPr>
            <a:lvl6pPr marL="1885874"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6pPr>
            <a:lvl7pPr marL="2228761"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7pPr>
            <a:lvl8pPr marL="2571647"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8pPr>
            <a:lvl9pPr marL="2914533"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9pPr>
          </a:lstStyle>
          <a:p>
            <a:pPr>
              <a:spcBef>
                <a:spcPct val="0"/>
              </a:spcBef>
              <a:buFontTx/>
              <a:buNone/>
              <a:defRPr/>
            </a:pPr>
            <a:r>
              <a:rPr lang="en-US" altLang="nb-NO" sz="675">
                <a:solidFill>
                  <a:srgbClr val="FFFFFF"/>
                </a:solidFill>
                <a:latin typeface="Helvetica LT Std Light" panose="020B0403020202020204" pitchFamily="34" charset="0"/>
              </a:rPr>
              <a:t>DB1100 Databaser 1 – Tomas Sandnes</a:t>
            </a:r>
            <a:endParaRPr lang="nb-NO" altLang="nb-NO" sz="675">
              <a:solidFill>
                <a:srgbClr val="FFFFFF"/>
              </a:solidFill>
              <a:latin typeface="Helvetica LT Std Light" panose="020B0403020202020204" pitchFamily="34" charset="0"/>
            </a:endParaRPr>
          </a:p>
        </p:txBody>
      </p:sp>
      <p:sp>
        <p:nvSpPr>
          <p:cNvPr id="11" name="Slide Number Placeholder 4">
            <a:extLst>
              <a:ext uri="{FF2B5EF4-FFF2-40B4-BE49-F238E27FC236}">
                <a16:creationId xmlns:a16="http://schemas.microsoft.com/office/drawing/2014/main" id="{53AE8282-EA10-4488-8079-EA523D1E8EF6}"/>
              </a:ext>
            </a:extLst>
          </p:cNvPr>
          <p:cNvSpPr>
            <a:spLocks noGrp="1"/>
          </p:cNvSpPr>
          <p:nvPr>
            <p:ph type="sldNum" sz="quarter" idx="12"/>
          </p:nvPr>
        </p:nvSpPr>
        <p:spPr>
          <a:xfrm>
            <a:off x="9548118" y="6597352"/>
            <a:ext cx="575153" cy="149404"/>
          </a:xfrm>
        </p:spPr>
        <p:txBody>
          <a:bodyPr/>
          <a:lstStyle/>
          <a:p>
            <a:fld id="{17BF2BD9-323F-497A-A557-11A7E57D23F8}" type="slidenum">
              <a:rPr lang="nb-NO" smtClean="0"/>
              <a:pPr/>
              <a:t>4</a:t>
            </a:fld>
            <a:endParaRPr lang="nb-NO" dirty="0"/>
          </a:p>
        </p:txBody>
      </p:sp>
      <p:sp>
        <p:nvSpPr>
          <p:cNvPr id="4" name="Content Placeholder 3">
            <a:extLst>
              <a:ext uri="{FF2B5EF4-FFF2-40B4-BE49-F238E27FC236}">
                <a16:creationId xmlns:a16="http://schemas.microsoft.com/office/drawing/2014/main" id="{F8DF6C49-2D3A-4D5E-8979-6A391AA7B33C}"/>
              </a:ext>
            </a:extLst>
          </p:cNvPr>
          <p:cNvSpPr>
            <a:spLocks noGrp="1"/>
          </p:cNvSpPr>
          <p:nvPr>
            <p:ph idx="1"/>
          </p:nvPr>
        </p:nvSpPr>
        <p:spPr>
          <a:xfrm>
            <a:off x="703135" y="1412776"/>
            <a:ext cx="10758187" cy="5097146"/>
          </a:xfrm>
        </p:spPr>
        <p:txBody>
          <a:bodyPr>
            <a:normAutofit/>
          </a:bodyPr>
          <a:lstStyle/>
          <a:p>
            <a:r>
              <a:rPr lang="en-US" sz="2000" dirty="0">
                <a:effectLst/>
                <a:latin typeface="Segoe UI" panose="020B0502040204020203" pitchFamily="34" charset="0"/>
                <a:cs typeface="Segoe UI" panose="020B0502040204020203" pitchFamily="34" charset="0"/>
              </a:rPr>
              <a:t>What is Exception in Java?</a:t>
            </a:r>
          </a:p>
          <a:p>
            <a:pPr lvl="1"/>
            <a:r>
              <a:rPr lang="en-US" sz="1800" dirty="0">
                <a:solidFill>
                  <a:srgbClr val="333333"/>
                </a:solidFill>
                <a:effectLst/>
                <a:latin typeface="Segoe UI" panose="020B0502040204020203" pitchFamily="34" charset="0"/>
                <a:cs typeface="Segoe UI" panose="020B0502040204020203" pitchFamily="34" charset="0"/>
              </a:rPr>
              <a:t>In Running programs, situations may arise where something </a:t>
            </a:r>
            <a:r>
              <a:rPr lang="en-US" sz="1800" dirty="0">
                <a:solidFill>
                  <a:srgbClr val="FF0000"/>
                </a:solidFill>
                <a:effectLst/>
                <a:latin typeface="Segoe UI" panose="020B0502040204020203" pitchFamily="34" charset="0"/>
                <a:cs typeface="Segoe UI" panose="020B0502040204020203" pitchFamily="34" charset="0"/>
              </a:rPr>
              <a:t>abnormal</a:t>
            </a:r>
            <a:r>
              <a:rPr lang="en-US" sz="1800" dirty="0">
                <a:solidFill>
                  <a:srgbClr val="333333"/>
                </a:solidFill>
                <a:effectLst/>
                <a:latin typeface="Segoe UI" panose="020B0502040204020203" pitchFamily="34" charset="0"/>
                <a:cs typeface="Segoe UI" panose="020B0502040204020203" pitchFamily="34" charset="0"/>
              </a:rPr>
              <a:t> is happening.</a:t>
            </a:r>
          </a:p>
          <a:p>
            <a:pPr lvl="1"/>
            <a:r>
              <a:rPr lang="en-US" sz="1800" dirty="0">
                <a:solidFill>
                  <a:srgbClr val="FF0000"/>
                </a:solidFill>
                <a:latin typeface="Segoe UI" panose="020B0502040204020203" pitchFamily="34" charset="0"/>
                <a:cs typeface="Segoe UI" panose="020B0502040204020203" pitchFamily="34" charset="0"/>
              </a:rPr>
              <a:t>“Abnormal” </a:t>
            </a:r>
            <a:r>
              <a:rPr lang="en-US" sz="1800" dirty="0">
                <a:latin typeface="Segoe UI" panose="020B0502040204020203" pitchFamily="34" charset="0"/>
                <a:cs typeface="Segoe UI" panose="020B0502040204020203" pitchFamily="34" charset="0"/>
              </a:rPr>
              <a:t>means that the code does not run as it is intended to.</a:t>
            </a:r>
            <a:r>
              <a:rPr lang="en-US" sz="1800" dirty="0">
                <a:solidFill>
                  <a:srgbClr val="FF0000"/>
                </a:solidFill>
                <a:latin typeface="Segoe UI" panose="020B0502040204020203" pitchFamily="34" charset="0"/>
                <a:cs typeface="Segoe UI" panose="020B0502040204020203" pitchFamily="34" charset="0"/>
              </a:rPr>
              <a:t> </a:t>
            </a:r>
            <a:endParaRPr lang="en-US" sz="1800" dirty="0">
              <a:latin typeface="Segoe UI" panose="020B0502040204020203" pitchFamily="34" charset="0"/>
              <a:cs typeface="Segoe UI" panose="020B0502040204020203" pitchFamily="34" charset="0"/>
            </a:endParaRPr>
          </a:p>
          <a:p>
            <a:pPr lvl="1"/>
            <a:r>
              <a:rPr lang="en-US" sz="1800" dirty="0">
                <a:latin typeface="Segoe UI" panose="020B0502040204020203" pitchFamily="34" charset="0"/>
                <a:cs typeface="Segoe UI" panose="020B0502040204020203" pitchFamily="34" charset="0"/>
              </a:rPr>
              <a:t>Java definition: An exception is an event, which occurs during the execution of a program, that disrupts the normal flow of the program’s instructions. It is an object which is thrown at runtime. </a:t>
            </a:r>
            <a:endParaRPr lang="en-US" sz="1800" dirty="0"/>
          </a:p>
          <a:p>
            <a:endParaRPr lang="en-US" sz="2000" dirty="0">
              <a:latin typeface="Segoe UI" panose="020B0502040204020203" pitchFamily="34" charset="0"/>
              <a:cs typeface="Segoe UI" panose="020B0502040204020203" pitchFamily="34" charset="0"/>
            </a:endParaRPr>
          </a:p>
          <a:p>
            <a:r>
              <a:rPr lang="en-US" sz="2000" dirty="0">
                <a:effectLst/>
                <a:latin typeface="Segoe UI" panose="020B0502040204020203" pitchFamily="34" charset="0"/>
                <a:cs typeface="Segoe UI" panose="020B0502040204020203" pitchFamily="34" charset="0"/>
              </a:rPr>
              <a:t>An exception can occur for various reasons</a:t>
            </a:r>
          </a:p>
          <a:p>
            <a:pPr lvl="1"/>
            <a:r>
              <a:rPr lang="en-US" sz="1800" dirty="0">
                <a:latin typeface="Segoe UI" panose="020B0502040204020203" pitchFamily="34" charset="0"/>
                <a:cs typeface="Segoe UI" panose="020B0502040204020203" pitchFamily="34" charset="0"/>
              </a:rPr>
              <a:t>A user has entered an invalid data</a:t>
            </a:r>
          </a:p>
          <a:p>
            <a:pPr lvl="1"/>
            <a:r>
              <a:rPr lang="en-US" sz="1800" dirty="0">
                <a:latin typeface="Segoe UI" panose="020B0502040204020203" pitchFamily="34" charset="0"/>
                <a:cs typeface="Segoe UI" panose="020B0502040204020203" pitchFamily="34" charset="0"/>
              </a:rPr>
              <a:t>File not found</a:t>
            </a:r>
          </a:p>
          <a:p>
            <a:pPr lvl="1"/>
            <a:r>
              <a:rPr lang="en-US" sz="1800" dirty="0">
                <a:latin typeface="Segoe UI" panose="020B0502040204020203" pitchFamily="34" charset="0"/>
                <a:cs typeface="Segoe UI" panose="020B0502040204020203" pitchFamily="34" charset="0"/>
              </a:rPr>
              <a:t>A network connection has been lost in the middle of communications</a:t>
            </a:r>
          </a:p>
          <a:p>
            <a:pPr lvl="1"/>
            <a:r>
              <a:rPr lang="en-US" sz="1800" dirty="0">
                <a:latin typeface="Segoe UI" panose="020B0502040204020203" pitchFamily="34" charset="0"/>
                <a:cs typeface="Segoe UI" panose="020B0502040204020203" pitchFamily="34" charset="0"/>
              </a:rPr>
              <a:t>The JVM has run out of memory</a:t>
            </a:r>
          </a:p>
          <a:p>
            <a:endParaRPr lang="en-US" sz="2000" dirty="0">
              <a:latin typeface="Segoe UI" panose="020B0502040204020203" pitchFamily="34" charset="0"/>
              <a:cs typeface="Segoe UI" panose="020B0502040204020203" pitchFamily="34" charset="0"/>
            </a:endParaRPr>
          </a:p>
          <a:p>
            <a:pPr marL="0" indent="0">
              <a:buNone/>
            </a:pPr>
            <a:endParaRPr lang="en-US" sz="1200" dirty="0">
              <a:latin typeface="Segoe UI" panose="020B0502040204020203" pitchFamily="34" charset="0"/>
              <a:cs typeface="Segoe UI" panose="020B0502040204020203" pitchFamily="34" charset="0"/>
            </a:endParaRPr>
          </a:p>
          <a:p>
            <a:endParaRPr lang="en-US" sz="2000" dirty="0"/>
          </a:p>
        </p:txBody>
      </p:sp>
    </p:spTree>
    <p:extLst>
      <p:ext uri="{BB962C8B-B14F-4D97-AF65-F5344CB8AC3E}">
        <p14:creationId xmlns:p14="http://schemas.microsoft.com/office/powerpoint/2010/main" val="3573578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4"/>
          <p:cNvSpPr>
            <a:spLocks noGrp="1"/>
          </p:cNvSpPr>
          <p:nvPr>
            <p:ph type="title"/>
          </p:nvPr>
        </p:nvSpPr>
        <p:spPr>
          <a:xfrm>
            <a:off x="703135" y="274639"/>
            <a:ext cx="10758187" cy="843356"/>
          </a:xfrm>
        </p:spPr>
        <p:txBody>
          <a:bodyPr/>
          <a:lstStyle/>
          <a:p>
            <a:r>
              <a:rPr lang="nb-NO" altLang="nb-NO" dirty="0" err="1"/>
              <a:t>Examples</a:t>
            </a:r>
            <a:r>
              <a:rPr lang="nb-NO" altLang="nb-NO" dirty="0"/>
              <a:t> </a:t>
            </a:r>
            <a:r>
              <a:rPr lang="nb-NO" altLang="nb-NO" dirty="0" err="1"/>
              <a:t>of</a:t>
            </a:r>
            <a:r>
              <a:rPr lang="nb-NO" altLang="nb-NO" dirty="0"/>
              <a:t> </a:t>
            </a:r>
            <a:r>
              <a:rPr lang="nb-NO" altLang="nb-NO" dirty="0" err="1"/>
              <a:t>Exception</a:t>
            </a:r>
            <a:endParaRPr lang="en-US" altLang="nb-NO" dirty="0"/>
          </a:p>
        </p:txBody>
      </p:sp>
      <p:sp>
        <p:nvSpPr>
          <p:cNvPr id="5124" name="Date Placeholder 4"/>
          <p:cNvSpPr>
            <a:spLocks noGrp="1"/>
          </p:cNvSpPr>
          <p:nvPr>
            <p:ph type="dt" sz="quarter" idx="4294967295"/>
          </p:nvPr>
        </p:nvSpPr>
        <p:spPr bwMode="auto">
          <a:xfrm>
            <a:off x="1524000" y="6604001"/>
            <a:ext cx="611188" cy="182563"/>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Helvetica LT Std" panose="020B0504020202020204" pitchFamily="34" charset="0"/>
                <a:ea typeface="ＭＳ Ｐゴシック" panose="020B0600070205080204" pitchFamily="34" charset="-128"/>
                <a:cs typeface="Helvetica LT Std" panose="020B0504020202020204" pitchFamily="34" charset="0"/>
              </a:defRPr>
            </a:lvl1pPr>
            <a:lvl2pPr marL="557190" indent="-214304">
              <a:spcBef>
                <a:spcPct val="20000"/>
              </a:spcBef>
              <a:buFont typeface="Arial" panose="020B0604020202020204" pitchFamily="34" charset="0"/>
              <a:buChar char="–"/>
              <a:defRPr sz="2100">
                <a:solidFill>
                  <a:schemeClr val="tx1"/>
                </a:solidFill>
                <a:latin typeface="Helvetica LT Std" panose="020B0504020202020204" pitchFamily="34" charset="0"/>
                <a:ea typeface="ＭＳ Ｐゴシック" panose="020B0600070205080204" pitchFamily="34" charset="-128"/>
              </a:defRPr>
            </a:lvl2pPr>
            <a:lvl3pPr marL="857216" indent="-171443">
              <a:spcBef>
                <a:spcPct val="20000"/>
              </a:spcBef>
              <a:buFont typeface="Arial" panose="020B0604020202020204" pitchFamily="34" charset="0"/>
              <a:buChar char="•"/>
              <a:defRPr sz="1800">
                <a:solidFill>
                  <a:schemeClr val="tx1"/>
                </a:solidFill>
                <a:latin typeface="Helvetica LT Std" panose="020B0504020202020204" pitchFamily="34" charset="0"/>
                <a:ea typeface="ＭＳ Ｐゴシック" panose="020B0600070205080204" pitchFamily="34" charset="-128"/>
              </a:defRPr>
            </a:lvl3pPr>
            <a:lvl4pPr marL="1200102"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4pPr>
            <a:lvl5pPr marL="1542988"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5pPr>
            <a:lvl6pPr marL="1885874"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6pPr>
            <a:lvl7pPr marL="2228761"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7pPr>
            <a:lvl8pPr marL="2571647"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8pPr>
            <a:lvl9pPr marL="2914533"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9pPr>
          </a:lstStyle>
          <a:p>
            <a:pPr>
              <a:spcBef>
                <a:spcPct val="0"/>
              </a:spcBef>
              <a:buFontTx/>
              <a:buNone/>
              <a:defRPr/>
            </a:pPr>
            <a:r>
              <a:rPr lang="nb-NO" altLang="nb-NO" sz="675">
                <a:solidFill>
                  <a:schemeClr val="bg1"/>
                </a:solidFill>
                <a:latin typeface="Helvetica LT Std Light" panose="020B0403020202020204" pitchFamily="34" charset="0"/>
              </a:rPr>
              <a:t>23.08.2019</a:t>
            </a:r>
          </a:p>
        </p:txBody>
      </p:sp>
      <p:sp>
        <p:nvSpPr>
          <p:cNvPr id="5125" name="Footer Placeholder 6"/>
          <p:cNvSpPr>
            <a:spLocks noGrp="1"/>
          </p:cNvSpPr>
          <p:nvPr>
            <p:ph type="ftr" sz="quarter" idx="4294967295"/>
          </p:nvPr>
        </p:nvSpPr>
        <p:spPr bwMode="auto">
          <a:xfrm>
            <a:off x="1524001" y="6604001"/>
            <a:ext cx="6759575" cy="182563"/>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Helvetica LT Std" panose="020B0504020202020204" pitchFamily="34" charset="0"/>
                <a:ea typeface="ＭＳ Ｐゴシック" panose="020B0600070205080204" pitchFamily="34" charset="-128"/>
                <a:cs typeface="Helvetica LT Std" panose="020B0504020202020204" pitchFamily="34" charset="0"/>
              </a:defRPr>
            </a:lvl1pPr>
            <a:lvl2pPr marL="557190" indent="-214304">
              <a:spcBef>
                <a:spcPct val="20000"/>
              </a:spcBef>
              <a:buFont typeface="Arial" panose="020B0604020202020204" pitchFamily="34" charset="0"/>
              <a:buChar char="–"/>
              <a:defRPr sz="2100">
                <a:solidFill>
                  <a:schemeClr val="tx1"/>
                </a:solidFill>
                <a:latin typeface="Helvetica LT Std" panose="020B0504020202020204" pitchFamily="34" charset="0"/>
                <a:ea typeface="ＭＳ Ｐゴシック" panose="020B0600070205080204" pitchFamily="34" charset="-128"/>
              </a:defRPr>
            </a:lvl2pPr>
            <a:lvl3pPr marL="857216" indent="-171443">
              <a:spcBef>
                <a:spcPct val="20000"/>
              </a:spcBef>
              <a:buFont typeface="Arial" panose="020B0604020202020204" pitchFamily="34" charset="0"/>
              <a:buChar char="•"/>
              <a:defRPr sz="1800">
                <a:solidFill>
                  <a:schemeClr val="tx1"/>
                </a:solidFill>
                <a:latin typeface="Helvetica LT Std" panose="020B0504020202020204" pitchFamily="34" charset="0"/>
                <a:ea typeface="ＭＳ Ｐゴシック" panose="020B0600070205080204" pitchFamily="34" charset="-128"/>
              </a:defRPr>
            </a:lvl3pPr>
            <a:lvl4pPr marL="1200102"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4pPr>
            <a:lvl5pPr marL="1542988"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5pPr>
            <a:lvl6pPr marL="1885874"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6pPr>
            <a:lvl7pPr marL="2228761"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7pPr>
            <a:lvl8pPr marL="2571647"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8pPr>
            <a:lvl9pPr marL="2914533"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9pPr>
          </a:lstStyle>
          <a:p>
            <a:pPr>
              <a:spcBef>
                <a:spcPct val="0"/>
              </a:spcBef>
              <a:buFontTx/>
              <a:buNone/>
              <a:defRPr/>
            </a:pPr>
            <a:r>
              <a:rPr lang="en-US" altLang="nb-NO" sz="675">
                <a:solidFill>
                  <a:srgbClr val="FFFFFF"/>
                </a:solidFill>
                <a:latin typeface="Helvetica LT Std Light" panose="020B0403020202020204" pitchFamily="34" charset="0"/>
              </a:rPr>
              <a:t>DB1100 Databaser 1 – Tomas Sandnes</a:t>
            </a:r>
            <a:endParaRPr lang="nb-NO" altLang="nb-NO" sz="675">
              <a:solidFill>
                <a:srgbClr val="FFFFFF"/>
              </a:solidFill>
              <a:latin typeface="Helvetica LT Std Light" panose="020B0403020202020204" pitchFamily="34" charset="0"/>
            </a:endParaRPr>
          </a:p>
        </p:txBody>
      </p:sp>
      <p:sp>
        <p:nvSpPr>
          <p:cNvPr id="11" name="Slide Number Placeholder 4">
            <a:extLst>
              <a:ext uri="{FF2B5EF4-FFF2-40B4-BE49-F238E27FC236}">
                <a16:creationId xmlns:a16="http://schemas.microsoft.com/office/drawing/2014/main" id="{53AE8282-EA10-4488-8079-EA523D1E8EF6}"/>
              </a:ext>
            </a:extLst>
          </p:cNvPr>
          <p:cNvSpPr>
            <a:spLocks noGrp="1"/>
          </p:cNvSpPr>
          <p:nvPr>
            <p:ph type="sldNum" sz="quarter" idx="12"/>
          </p:nvPr>
        </p:nvSpPr>
        <p:spPr>
          <a:xfrm>
            <a:off x="9548118" y="6597352"/>
            <a:ext cx="575153" cy="149404"/>
          </a:xfrm>
        </p:spPr>
        <p:txBody>
          <a:bodyPr/>
          <a:lstStyle/>
          <a:p>
            <a:fld id="{17BF2BD9-323F-497A-A557-11A7E57D23F8}" type="slidenum">
              <a:rPr lang="nb-NO" smtClean="0"/>
              <a:pPr/>
              <a:t>5</a:t>
            </a:fld>
            <a:endParaRPr lang="nb-NO" dirty="0"/>
          </a:p>
        </p:txBody>
      </p:sp>
      <p:sp>
        <p:nvSpPr>
          <p:cNvPr id="4" name="Content Placeholder 3">
            <a:extLst>
              <a:ext uri="{FF2B5EF4-FFF2-40B4-BE49-F238E27FC236}">
                <a16:creationId xmlns:a16="http://schemas.microsoft.com/office/drawing/2014/main" id="{F8DF6C49-2D3A-4D5E-8979-6A391AA7B33C}"/>
              </a:ext>
            </a:extLst>
          </p:cNvPr>
          <p:cNvSpPr>
            <a:spLocks noGrp="1"/>
          </p:cNvSpPr>
          <p:nvPr>
            <p:ph idx="1"/>
          </p:nvPr>
        </p:nvSpPr>
        <p:spPr>
          <a:xfrm>
            <a:off x="551385" y="1412776"/>
            <a:ext cx="6696744" cy="5097146"/>
          </a:xfrm>
        </p:spPr>
        <p:txBody>
          <a:bodyPr>
            <a:normAutofit/>
          </a:bodyPr>
          <a:lstStyle/>
          <a:p>
            <a:r>
              <a:rPr lang="en-US" sz="2000" dirty="0">
                <a:latin typeface="Segoe UI" panose="020B0502040204020203" pitchFamily="34" charset="0"/>
                <a:cs typeface="Segoe UI" panose="020B0502040204020203" pitchFamily="34" charset="0"/>
              </a:rPr>
              <a:t>Type of Java Exceptions</a:t>
            </a:r>
          </a:p>
          <a:p>
            <a:pPr lvl="1"/>
            <a:r>
              <a:rPr lang="en-US" sz="1800" dirty="0">
                <a:latin typeface="Segoe UI" panose="020B0502040204020203" pitchFamily="34" charset="0"/>
                <a:cs typeface="Segoe UI" panose="020B0502040204020203" pitchFamily="34" charset="0"/>
              </a:rPr>
              <a:t>According to Oracle, there are three types of exceptions namely</a:t>
            </a:r>
          </a:p>
          <a:p>
            <a:pPr lvl="2"/>
            <a:r>
              <a:rPr lang="en-US" sz="1700" dirty="0">
                <a:latin typeface="Segoe UI" panose="020B0502040204020203" pitchFamily="34" charset="0"/>
                <a:cs typeface="Segoe UI" panose="020B0502040204020203" pitchFamily="34" charset="0"/>
              </a:rPr>
              <a:t>Checked Exception</a:t>
            </a:r>
          </a:p>
          <a:p>
            <a:pPr lvl="2"/>
            <a:r>
              <a:rPr lang="en-US" sz="1700" dirty="0">
                <a:latin typeface="Segoe UI" panose="020B0502040204020203" pitchFamily="34" charset="0"/>
                <a:cs typeface="Segoe UI" panose="020B0502040204020203" pitchFamily="34" charset="0"/>
              </a:rPr>
              <a:t>Unchecked Exception</a:t>
            </a:r>
          </a:p>
          <a:p>
            <a:pPr lvl="2"/>
            <a:r>
              <a:rPr lang="en-US" sz="1700" dirty="0">
                <a:latin typeface="Segoe UI" panose="020B0502040204020203" pitchFamily="34" charset="0"/>
                <a:cs typeface="Segoe UI" panose="020B0502040204020203" pitchFamily="34" charset="0"/>
              </a:rPr>
              <a:t>Error</a:t>
            </a:r>
          </a:p>
          <a:p>
            <a:pPr lvl="1"/>
            <a:r>
              <a:rPr lang="en-US" sz="1800" dirty="0">
                <a:latin typeface="Segoe UI" panose="020B0502040204020203" pitchFamily="34" charset="0"/>
                <a:cs typeface="Segoe UI" panose="020B0502040204020203" pitchFamily="34" charset="0"/>
              </a:rPr>
              <a:t>Error is considered as unchecked exceptions</a:t>
            </a:r>
          </a:p>
          <a:p>
            <a:r>
              <a:rPr lang="en-US" sz="2000" dirty="0">
                <a:latin typeface="Segoe UI" panose="020B0502040204020203" pitchFamily="34" charset="0"/>
                <a:cs typeface="Segoe UI" panose="020B0502040204020203" pitchFamily="34" charset="0"/>
              </a:rPr>
              <a:t>Error vs Exception</a:t>
            </a:r>
          </a:p>
          <a:p>
            <a:pPr lvl="1"/>
            <a:r>
              <a:rPr lang="en-US" sz="1800" dirty="0">
                <a:latin typeface="Segoe UI" panose="020B0502040204020203" pitchFamily="34" charset="0"/>
                <a:cs typeface="Segoe UI" panose="020B0502040204020203" pitchFamily="34" charset="0"/>
              </a:rPr>
              <a:t>Error indicates a serious problem that application </a:t>
            </a:r>
            <a:r>
              <a:rPr lang="en-US" sz="1800" dirty="0">
                <a:solidFill>
                  <a:srgbClr val="FF0000"/>
                </a:solidFill>
                <a:latin typeface="Segoe UI" panose="020B0502040204020203" pitchFamily="34" charset="0"/>
                <a:cs typeface="Segoe UI" panose="020B0502040204020203" pitchFamily="34" charset="0"/>
              </a:rPr>
              <a:t>should not</a:t>
            </a:r>
            <a:r>
              <a:rPr lang="en-US" sz="1800" dirty="0">
                <a:latin typeface="Segoe UI" panose="020B0502040204020203" pitchFamily="34" charset="0"/>
                <a:cs typeface="Segoe UI" panose="020B0502040204020203" pitchFamily="34" charset="0"/>
              </a:rPr>
              <a:t> try to catch</a:t>
            </a:r>
          </a:p>
          <a:p>
            <a:pPr lvl="1"/>
            <a:r>
              <a:rPr lang="en-US" sz="1800" dirty="0">
                <a:latin typeface="Segoe UI" panose="020B0502040204020203" pitchFamily="34" charset="0"/>
                <a:cs typeface="Segoe UI" panose="020B0502040204020203" pitchFamily="34" charset="0"/>
              </a:rPr>
              <a:t>Exception indicates conditions that application </a:t>
            </a:r>
            <a:r>
              <a:rPr lang="en-US" sz="1800" dirty="0">
                <a:solidFill>
                  <a:srgbClr val="FF0000"/>
                </a:solidFill>
                <a:latin typeface="Segoe UI" panose="020B0502040204020203" pitchFamily="34" charset="0"/>
                <a:cs typeface="Segoe UI" panose="020B0502040204020203" pitchFamily="34" charset="0"/>
              </a:rPr>
              <a:t>might</a:t>
            </a:r>
            <a:r>
              <a:rPr lang="en-US" sz="1800" dirty="0">
                <a:latin typeface="Segoe UI" panose="020B0502040204020203" pitchFamily="34" charset="0"/>
                <a:cs typeface="Segoe UI" panose="020B0502040204020203" pitchFamily="34" charset="0"/>
              </a:rPr>
              <a:t> try to catch. 	</a:t>
            </a:r>
          </a:p>
          <a:p>
            <a:pPr lvl="1"/>
            <a:endParaRPr lang="en-US" sz="1800" dirty="0">
              <a:latin typeface="Segoe UI" panose="020B0502040204020203" pitchFamily="34" charset="0"/>
              <a:cs typeface="Segoe UI" panose="020B0502040204020203" pitchFamily="34" charset="0"/>
            </a:endParaRPr>
          </a:p>
        </p:txBody>
      </p:sp>
      <p:pic>
        <p:nvPicPr>
          <p:cNvPr id="10" name="Bilde 9">
            <a:extLst>
              <a:ext uri="{FF2B5EF4-FFF2-40B4-BE49-F238E27FC236}">
                <a16:creationId xmlns:a16="http://schemas.microsoft.com/office/drawing/2014/main" id="{47EC1271-9D3C-47AE-BD78-465489E6FF48}"/>
              </a:ext>
            </a:extLst>
          </p:cNvPr>
          <p:cNvPicPr>
            <a:picLocks noChangeAspect="1"/>
          </p:cNvPicPr>
          <p:nvPr/>
        </p:nvPicPr>
        <p:blipFill>
          <a:blip r:embed="rId3"/>
          <a:stretch>
            <a:fillRect/>
          </a:stretch>
        </p:blipFill>
        <p:spPr>
          <a:xfrm>
            <a:off x="8106168" y="1268760"/>
            <a:ext cx="2883899" cy="2315624"/>
          </a:xfrm>
          <a:prstGeom prst="rect">
            <a:avLst/>
          </a:prstGeom>
        </p:spPr>
      </p:pic>
      <p:sp>
        <p:nvSpPr>
          <p:cNvPr id="12" name="TekstSylinder 11">
            <a:extLst>
              <a:ext uri="{FF2B5EF4-FFF2-40B4-BE49-F238E27FC236}">
                <a16:creationId xmlns:a16="http://schemas.microsoft.com/office/drawing/2014/main" id="{92BC3139-68F7-4405-BAAC-BA4236D558DB}"/>
              </a:ext>
            </a:extLst>
          </p:cNvPr>
          <p:cNvSpPr txBox="1"/>
          <p:nvPr/>
        </p:nvSpPr>
        <p:spPr>
          <a:xfrm>
            <a:off x="8616280" y="4162939"/>
            <a:ext cx="1680117" cy="338554"/>
          </a:xfrm>
          <a:prstGeom prst="rect">
            <a:avLst/>
          </a:prstGeom>
          <a:noFill/>
        </p:spPr>
        <p:txBody>
          <a:bodyPr wrap="square" rtlCol="0">
            <a:spAutoFit/>
          </a:bodyPr>
          <a:lstStyle/>
          <a:p>
            <a:r>
              <a:rPr lang="nb-NO" dirty="0" err="1"/>
              <a:t>Src</a:t>
            </a:r>
            <a:r>
              <a:rPr lang="nb-NO" dirty="0"/>
              <a:t>: </a:t>
            </a:r>
            <a:r>
              <a:rPr lang="nb-NO" dirty="0" err="1"/>
              <a:t>javatpoint</a:t>
            </a:r>
            <a:endParaRPr lang="nb-NO" dirty="0"/>
          </a:p>
        </p:txBody>
      </p:sp>
    </p:spTree>
    <p:extLst>
      <p:ext uri="{BB962C8B-B14F-4D97-AF65-F5344CB8AC3E}">
        <p14:creationId xmlns:p14="http://schemas.microsoft.com/office/powerpoint/2010/main" val="4176713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4"/>
          <p:cNvSpPr>
            <a:spLocks noGrp="1"/>
          </p:cNvSpPr>
          <p:nvPr>
            <p:ph type="title"/>
          </p:nvPr>
        </p:nvSpPr>
        <p:spPr>
          <a:xfrm>
            <a:off x="703135" y="274639"/>
            <a:ext cx="10758187" cy="843356"/>
          </a:xfrm>
        </p:spPr>
        <p:txBody>
          <a:bodyPr/>
          <a:lstStyle/>
          <a:p>
            <a:r>
              <a:rPr lang="nb-NO" altLang="nb-NO" dirty="0" err="1"/>
              <a:t>When</a:t>
            </a:r>
            <a:r>
              <a:rPr lang="nb-NO" altLang="nb-NO" dirty="0"/>
              <a:t> an </a:t>
            </a:r>
            <a:r>
              <a:rPr lang="nb-NO" altLang="nb-NO" dirty="0" err="1"/>
              <a:t>Exception</a:t>
            </a:r>
            <a:r>
              <a:rPr lang="nb-NO" altLang="nb-NO" dirty="0"/>
              <a:t> </a:t>
            </a:r>
            <a:r>
              <a:rPr lang="nb-NO" altLang="nb-NO" dirty="0" err="1"/>
              <a:t>Occurs</a:t>
            </a:r>
            <a:endParaRPr lang="en-US" altLang="nb-NO" dirty="0"/>
          </a:p>
        </p:txBody>
      </p:sp>
      <p:sp>
        <p:nvSpPr>
          <p:cNvPr id="5124" name="Date Placeholder 4"/>
          <p:cNvSpPr>
            <a:spLocks noGrp="1"/>
          </p:cNvSpPr>
          <p:nvPr>
            <p:ph type="dt" sz="quarter" idx="4294967295"/>
          </p:nvPr>
        </p:nvSpPr>
        <p:spPr bwMode="auto">
          <a:xfrm>
            <a:off x="1524000" y="6604001"/>
            <a:ext cx="611188" cy="182563"/>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Helvetica LT Std" panose="020B0504020202020204" pitchFamily="34" charset="0"/>
                <a:ea typeface="ＭＳ Ｐゴシック" panose="020B0600070205080204" pitchFamily="34" charset="-128"/>
                <a:cs typeface="Helvetica LT Std" panose="020B0504020202020204" pitchFamily="34" charset="0"/>
              </a:defRPr>
            </a:lvl1pPr>
            <a:lvl2pPr marL="557190" indent="-214304">
              <a:spcBef>
                <a:spcPct val="20000"/>
              </a:spcBef>
              <a:buFont typeface="Arial" panose="020B0604020202020204" pitchFamily="34" charset="0"/>
              <a:buChar char="–"/>
              <a:defRPr sz="2100">
                <a:solidFill>
                  <a:schemeClr val="tx1"/>
                </a:solidFill>
                <a:latin typeface="Helvetica LT Std" panose="020B0504020202020204" pitchFamily="34" charset="0"/>
                <a:ea typeface="ＭＳ Ｐゴシック" panose="020B0600070205080204" pitchFamily="34" charset="-128"/>
              </a:defRPr>
            </a:lvl2pPr>
            <a:lvl3pPr marL="857216" indent="-171443">
              <a:spcBef>
                <a:spcPct val="20000"/>
              </a:spcBef>
              <a:buFont typeface="Arial" panose="020B0604020202020204" pitchFamily="34" charset="0"/>
              <a:buChar char="•"/>
              <a:defRPr sz="1800">
                <a:solidFill>
                  <a:schemeClr val="tx1"/>
                </a:solidFill>
                <a:latin typeface="Helvetica LT Std" panose="020B0504020202020204" pitchFamily="34" charset="0"/>
                <a:ea typeface="ＭＳ Ｐゴシック" panose="020B0600070205080204" pitchFamily="34" charset="-128"/>
              </a:defRPr>
            </a:lvl3pPr>
            <a:lvl4pPr marL="1200102"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4pPr>
            <a:lvl5pPr marL="1542988"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5pPr>
            <a:lvl6pPr marL="1885874"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6pPr>
            <a:lvl7pPr marL="2228761"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7pPr>
            <a:lvl8pPr marL="2571647"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8pPr>
            <a:lvl9pPr marL="2914533"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9pPr>
          </a:lstStyle>
          <a:p>
            <a:pPr>
              <a:spcBef>
                <a:spcPct val="0"/>
              </a:spcBef>
              <a:buFontTx/>
              <a:buNone/>
              <a:defRPr/>
            </a:pPr>
            <a:r>
              <a:rPr lang="nb-NO" altLang="nb-NO" sz="675">
                <a:solidFill>
                  <a:schemeClr val="bg1"/>
                </a:solidFill>
                <a:latin typeface="Helvetica LT Std Light" panose="020B0403020202020204" pitchFamily="34" charset="0"/>
              </a:rPr>
              <a:t>23.08.2019</a:t>
            </a:r>
          </a:p>
        </p:txBody>
      </p:sp>
      <p:sp>
        <p:nvSpPr>
          <p:cNvPr id="5125" name="Footer Placeholder 6"/>
          <p:cNvSpPr>
            <a:spLocks noGrp="1"/>
          </p:cNvSpPr>
          <p:nvPr>
            <p:ph type="ftr" sz="quarter" idx="4294967295"/>
          </p:nvPr>
        </p:nvSpPr>
        <p:spPr bwMode="auto">
          <a:xfrm>
            <a:off x="1524001" y="6604001"/>
            <a:ext cx="6759575" cy="182563"/>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Helvetica LT Std" panose="020B0504020202020204" pitchFamily="34" charset="0"/>
                <a:ea typeface="ＭＳ Ｐゴシック" panose="020B0600070205080204" pitchFamily="34" charset="-128"/>
                <a:cs typeface="Helvetica LT Std" panose="020B0504020202020204" pitchFamily="34" charset="0"/>
              </a:defRPr>
            </a:lvl1pPr>
            <a:lvl2pPr marL="557190" indent="-214304">
              <a:spcBef>
                <a:spcPct val="20000"/>
              </a:spcBef>
              <a:buFont typeface="Arial" panose="020B0604020202020204" pitchFamily="34" charset="0"/>
              <a:buChar char="–"/>
              <a:defRPr sz="2100">
                <a:solidFill>
                  <a:schemeClr val="tx1"/>
                </a:solidFill>
                <a:latin typeface="Helvetica LT Std" panose="020B0504020202020204" pitchFamily="34" charset="0"/>
                <a:ea typeface="ＭＳ Ｐゴシック" panose="020B0600070205080204" pitchFamily="34" charset="-128"/>
              </a:defRPr>
            </a:lvl2pPr>
            <a:lvl3pPr marL="857216" indent="-171443">
              <a:spcBef>
                <a:spcPct val="20000"/>
              </a:spcBef>
              <a:buFont typeface="Arial" panose="020B0604020202020204" pitchFamily="34" charset="0"/>
              <a:buChar char="•"/>
              <a:defRPr sz="1800">
                <a:solidFill>
                  <a:schemeClr val="tx1"/>
                </a:solidFill>
                <a:latin typeface="Helvetica LT Std" panose="020B0504020202020204" pitchFamily="34" charset="0"/>
                <a:ea typeface="ＭＳ Ｐゴシック" panose="020B0600070205080204" pitchFamily="34" charset="-128"/>
              </a:defRPr>
            </a:lvl3pPr>
            <a:lvl4pPr marL="1200102"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4pPr>
            <a:lvl5pPr marL="1542988"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5pPr>
            <a:lvl6pPr marL="1885874"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6pPr>
            <a:lvl7pPr marL="2228761"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7pPr>
            <a:lvl8pPr marL="2571647"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8pPr>
            <a:lvl9pPr marL="2914533"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9pPr>
          </a:lstStyle>
          <a:p>
            <a:pPr>
              <a:spcBef>
                <a:spcPct val="0"/>
              </a:spcBef>
              <a:buFontTx/>
              <a:buNone/>
              <a:defRPr/>
            </a:pPr>
            <a:r>
              <a:rPr lang="en-US" altLang="nb-NO" sz="675">
                <a:solidFill>
                  <a:srgbClr val="FFFFFF"/>
                </a:solidFill>
                <a:latin typeface="Helvetica LT Std Light" panose="020B0403020202020204" pitchFamily="34" charset="0"/>
              </a:rPr>
              <a:t>DB1100 Databaser 1 – Tomas Sandnes</a:t>
            </a:r>
            <a:endParaRPr lang="nb-NO" altLang="nb-NO" sz="675">
              <a:solidFill>
                <a:srgbClr val="FFFFFF"/>
              </a:solidFill>
              <a:latin typeface="Helvetica LT Std Light" panose="020B0403020202020204" pitchFamily="34" charset="0"/>
            </a:endParaRPr>
          </a:p>
        </p:txBody>
      </p:sp>
      <p:sp>
        <p:nvSpPr>
          <p:cNvPr id="11" name="Slide Number Placeholder 4">
            <a:extLst>
              <a:ext uri="{FF2B5EF4-FFF2-40B4-BE49-F238E27FC236}">
                <a16:creationId xmlns:a16="http://schemas.microsoft.com/office/drawing/2014/main" id="{53AE8282-EA10-4488-8079-EA523D1E8EF6}"/>
              </a:ext>
            </a:extLst>
          </p:cNvPr>
          <p:cNvSpPr>
            <a:spLocks noGrp="1"/>
          </p:cNvSpPr>
          <p:nvPr>
            <p:ph type="sldNum" sz="quarter" idx="12"/>
          </p:nvPr>
        </p:nvSpPr>
        <p:spPr>
          <a:xfrm>
            <a:off x="9548118" y="6597352"/>
            <a:ext cx="575153" cy="149404"/>
          </a:xfrm>
        </p:spPr>
        <p:txBody>
          <a:bodyPr/>
          <a:lstStyle/>
          <a:p>
            <a:fld id="{17BF2BD9-323F-497A-A557-11A7E57D23F8}" type="slidenum">
              <a:rPr lang="nb-NO" smtClean="0"/>
              <a:pPr/>
              <a:t>6</a:t>
            </a:fld>
            <a:endParaRPr lang="nb-NO" dirty="0"/>
          </a:p>
        </p:txBody>
      </p:sp>
      <p:sp>
        <p:nvSpPr>
          <p:cNvPr id="4" name="Content Placeholder 3">
            <a:extLst>
              <a:ext uri="{FF2B5EF4-FFF2-40B4-BE49-F238E27FC236}">
                <a16:creationId xmlns:a16="http://schemas.microsoft.com/office/drawing/2014/main" id="{F8DF6C49-2D3A-4D5E-8979-6A391AA7B33C}"/>
              </a:ext>
            </a:extLst>
          </p:cNvPr>
          <p:cNvSpPr>
            <a:spLocks noGrp="1"/>
          </p:cNvSpPr>
          <p:nvPr>
            <p:ph idx="1"/>
          </p:nvPr>
        </p:nvSpPr>
        <p:spPr>
          <a:xfrm>
            <a:off x="703135" y="1412776"/>
            <a:ext cx="5632861" cy="5097146"/>
          </a:xfrm>
        </p:spPr>
        <p:txBody>
          <a:bodyPr>
            <a:normAutofit/>
          </a:bodyPr>
          <a:lstStyle/>
          <a:p>
            <a:pPr marL="302965" indent="-342900"/>
            <a:r>
              <a:rPr lang="en-US" sz="2000" dirty="0">
                <a:latin typeface="Segoe UI" panose="020B0502040204020203" pitchFamily="34" charset="0"/>
                <a:cs typeface="Segoe UI" panose="020B0502040204020203" pitchFamily="34" charset="0"/>
              </a:rPr>
              <a:t>When an exception occurs</a:t>
            </a:r>
          </a:p>
          <a:p>
            <a:pPr marL="750039" lvl="1" indent="-342900"/>
            <a:r>
              <a:rPr lang="en-US" sz="1800" dirty="0">
                <a:latin typeface="Segoe UI" panose="020B0502040204020203" pitchFamily="34" charset="0"/>
                <a:cs typeface="Segoe UI" panose="020B0502040204020203" pitchFamily="34" charset="0"/>
              </a:rPr>
              <a:t>Error occurs inside a method</a:t>
            </a:r>
          </a:p>
          <a:p>
            <a:pPr marL="750039" lvl="1" indent="-342900"/>
            <a:r>
              <a:rPr lang="en-US" sz="1800" dirty="0">
                <a:latin typeface="Segoe UI" panose="020B0502040204020203" pitchFamily="34" charset="0"/>
                <a:cs typeface="Segoe UI" panose="020B0502040204020203" pitchFamily="34" charset="0"/>
              </a:rPr>
              <a:t>Creates Exception: an object, contains information about the error, including the type and condition of the program, is created</a:t>
            </a:r>
          </a:p>
          <a:p>
            <a:pPr marL="750039" lvl="1" indent="-342900"/>
            <a:r>
              <a:rPr lang="en-US" sz="1800" dirty="0">
                <a:latin typeface="Segoe UI" panose="020B0502040204020203" pitchFamily="34" charset="0"/>
                <a:cs typeface="Segoe UI" panose="020B0502040204020203" pitchFamily="34" charset="0"/>
              </a:rPr>
              <a:t>Throw exception: the exception object is delivered to the runtime system</a:t>
            </a:r>
          </a:p>
          <a:p>
            <a:pPr marL="750039" lvl="1" indent="-342900"/>
            <a:r>
              <a:rPr lang="en-US" sz="1800" dirty="0">
                <a:latin typeface="Segoe UI" panose="020B0502040204020203" pitchFamily="34" charset="0"/>
                <a:cs typeface="Segoe UI" panose="020B0502040204020203" pitchFamily="34" charset="0"/>
              </a:rPr>
              <a:t>Handle exception: The runtime system tries to find something to handle the exception  	</a:t>
            </a:r>
            <a:r>
              <a:rPr lang="en-US" dirty="0">
                <a:latin typeface="Segoe UI" panose="020B0502040204020203" pitchFamily="34" charset="0"/>
                <a:cs typeface="Segoe UI" panose="020B0502040204020203" pitchFamily="34" charset="0"/>
              </a:rPr>
              <a:t>	</a:t>
            </a:r>
          </a:p>
          <a:p>
            <a:pPr marL="750039" lvl="1" indent="-342900"/>
            <a:endParaRPr lang="en-US" sz="1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The “something” is the ordered list of methods that had been called to get to the method where the error </a:t>
            </a:r>
            <a:r>
              <a:rPr lang="en-US" sz="2000" dirty="0" err="1">
                <a:latin typeface="Segoe UI" panose="020B0502040204020203" pitchFamily="34" charset="0"/>
                <a:cs typeface="Segoe UI" panose="020B0502040204020203" pitchFamily="34" charset="0"/>
              </a:rPr>
              <a:t>occured</a:t>
            </a:r>
            <a:r>
              <a:rPr lang="en-US" sz="2000" dirty="0">
                <a:latin typeface="Segoe UI" panose="020B0502040204020203" pitchFamily="34" charset="0"/>
                <a:cs typeface="Segoe UI" panose="020B0502040204020203" pitchFamily="34" charset="0"/>
              </a:rPr>
              <a:t>.</a:t>
            </a:r>
          </a:p>
          <a:p>
            <a:r>
              <a:rPr lang="en-US" sz="2000" dirty="0">
                <a:latin typeface="Segoe UI" panose="020B0502040204020203" pitchFamily="34" charset="0"/>
                <a:cs typeface="Segoe UI" panose="020B0502040204020203" pitchFamily="34" charset="0"/>
              </a:rPr>
              <a:t>The list of methods is called “Call Stack”</a:t>
            </a:r>
          </a:p>
          <a:p>
            <a:endParaRPr lang="en-US" sz="2000" dirty="0"/>
          </a:p>
        </p:txBody>
      </p:sp>
      <p:pic>
        <p:nvPicPr>
          <p:cNvPr id="9" name="Bilde 8">
            <a:extLst>
              <a:ext uri="{FF2B5EF4-FFF2-40B4-BE49-F238E27FC236}">
                <a16:creationId xmlns:a16="http://schemas.microsoft.com/office/drawing/2014/main" id="{00C20630-978A-4E64-A8AE-043FECA9F5CE}"/>
              </a:ext>
            </a:extLst>
          </p:cNvPr>
          <p:cNvPicPr>
            <a:picLocks noChangeAspect="1"/>
          </p:cNvPicPr>
          <p:nvPr/>
        </p:nvPicPr>
        <p:blipFill>
          <a:blip r:embed="rId3"/>
          <a:stretch>
            <a:fillRect/>
          </a:stretch>
        </p:blipFill>
        <p:spPr>
          <a:xfrm>
            <a:off x="6468919" y="1412776"/>
            <a:ext cx="5643091" cy="1953577"/>
          </a:xfrm>
          <a:prstGeom prst="rect">
            <a:avLst/>
          </a:prstGeom>
        </p:spPr>
      </p:pic>
      <p:sp>
        <p:nvSpPr>
          <p:cNvPr id="10" name="TekstSylinder 9">
            <a:extLst>
              <a:ext uri="{FF2B5EF4-FFF2-40B4-BE49-F238E27FC236}">
                <a16:creationId xmlns:a16="http://schemas.microsoft.com/office/drawing/2014/main" id="{CF55DDD2-0190-45B9-9D1E-A4CA7AA940BD}"/>
              </a:ext>
            </a:extLst>
          </p:cNvPr>
          <p:cNvSpPr txBox="1"/>
          <p:nvPr/>
        </p:nvSpPr>
        <p:spPr>
          <a:xfrm>
            <a:off x="6598269" y="3933056"/>
            <a:ext cx="5474395" cy="584775"/>
          </a:xfrm>
          <a:prstGeom prst="rect">
            <a:avLst/>
          </a:prstGeom>
          <a:noFill/>
        </p:spPr>
        <p:txBody>
          <a:bodyPr wrap="square" rtlCol="0">
            <a:spAutoFit/>
          </a:bodyPr>
          <a:lstStyle/>
          <a:p>
            <a:r>
              <a:rPr lang="nb-NO" dirty="0" err="1"/>
              <a:t>Src</a:t>
            </a:r>
            <a:r>
              <a:rPr lang="nb-NO" dirty="0"/>
              <a:t>: https://medium.com/edureka/java-exception-handling-7bd07435508c</a:t>
            </a:r>
          </a:p>
        </p:txBody>
      </p:sp>
    </p:spTree>
    <p:extLst>
      <p:ext uri="{BB962C8B-B14F-4D97-AF65-F5344CB8AC3E}">
        <p14:creationId xmlns:p14="http://schemas.microsoft.com/office/powerpoint/2010/main" val="2629085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4"/>
          <p:cNvSpPr>
            <a:spLocks noGrp="1"/>
          </p:cNvSpPr>
          <p:nvPr>
            <p:ph type="title"/>
          </p:nvPr>
        </p:nvSpPr>
        <p:spPr>
          <a:xfrm>
            <a:off x="703135" y="274639"/>
            <a:ext cx="10758187" cy="843356"/>
          </a:xfrm>
        </p:spPr>
        <p:txBody>
          <a:bodyPr/>
          <a:lstStyle/>
          <a:p>
            <a:r>
              <a:rPr lang="nb-NO" altLang="nb-NO" dirty="0"/>
              <a:t>Call </a:t>
            </a:r>
            <a:r>
              <a:rPr lang="nb-NO" altLang="nb-NO" dirty="0" err="1"/>
              <a:t>Stack</a:t>
            </a:r>
            <a:endParaRPr lang="en-US" altLang="nb-NO" dirty="0"/>
          </a:p>
        </p:txBody>
      </p:sp>
      <p:sp>
        <p:nvSpPr>
          <p:cNvPr id="5124" name="Date Placeholder 4"/>
          <p:cNvSpPr>
            <a:spLocks noGrp="1"/>
          </p:cNvSpPr>
          <p:nvPr>
            <p:ph type="dt" sz="quarter" idx="4294967295"/>
          </p:nvPr>
        </p:nvSpPr>
        <p:spPr bwMode="auto">
          <a:xfrm>
            <a:off x="1524000" y="6604001"/>
            <a:ext cx="611188" cy="182563"/>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Helvetica LT Std" panose="020B0504020202020204" pitchFamily="34" charset="0"/>
                <a:ea typeface="ＭＳ Ｐゴシック" panose="020B0600070205080204" pitchFamily="34" charset="-128"/>
                <a:cs typeface="Helvetica LT Std" panose="020B0504020202020204" pitchFamily="34" charset="0"/>
              </a:defRPr>
            </a:lvl1pPr>
            <a:lvl2pPr marL="557190" indent="-214304">
              <a:spcBef>
                <a:spcPct val="20000"/>
              </a:spcBef>
              <a:buFont typeface="Arial" panose="020B0604020202020204" pitchFamily="34" charset="0"/>
              <a:buChar char="–"/>
              <a:defRPr sz="2100">
                <a:solidFill>
                  <a:schemeClr val="tx1"/>
                </a:solidFill>
                <a:latin typeface="Helvetica LT Std" panose="020B0504020202020204" pitchFamily="34" charset="0"/>
                <a:ea typeface="ＭＳ Ｐゴシック" panose="020B0600070205080204" pitchFamily="34" charset="-128"/>
              </a:defRPr>
            </a:lvl2pPr>
            <a:lvl3pPr marL="857216" indent="-171443">
              <a:spcBef>
                <a:spcPct val="20000"/>
              </a:spcBef>
              <a:buFont typeface="Arial" panose="020B0604020202020204" pitchFamily="34" charset="0"/>
              <a:buChar char="•"/>
              <a:defRPr sz="1800">
                <a:solidFill>
                  <a:schemeClr val="tx1"/>
                </a:solidFill>
                <a:latin typeface="Helvetica LT Std" panose="020B0504020202020204" pitchFamily="34" charset="0"/>
                <a:ea typeface="ＭＳ Ｐゴシック" panose="020B0600070205080204" pitchFamily="34" charset="-128"/>
              </a:defRPr>
            </a:lvl3pPr>
            <a:lvl4pPr marL="1200102"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4pPr>
            <a:lvl5pPr marL="1542988"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5pPr>
            <a:lvl6pPr marL="1885874"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6pPr>
            <a:lvl7pPr marL="2228761"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7pPr>
            <a:lvl8pPr marL="2571647"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8pPr>
            <a:lvl9pPr marL="2914533"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9pPr>
          </a:lstStyle>
          <a:p>
            <a:pPr>
              <a:spcBef>
                <a:spcPct val="0"/>
              </a:spcBef>
              <a:buFontTx/>
              <a:buNone/>
              <a:defRPr/>
            </a:pPr>
            <a:r>
              <a:rPr lang="nb-NO" altLang="nb-NO" sz="675">
                <a:solidFill>
                  <a:schemeClr val="bg1"/>
                </a:solidFill>
                <a:latin typeface="Helvetica LT Std Light" panose="020B0403020202020204" pitchFamily="34" charset="0"/>
              </a:rPr>
              <a:t>23.08.2019</a:t>
            </a:r>
          </a:p>
        </p:txBody>
      </p:sp>
      <p:sp>
        <p:nvSpPr>
          <p:cNvPr id="5125" name="Footer Placeholder 6"/>
          <p:cNvSpPr>
            <a:spLocks noGrp="1"/>
          </p:cNvSpPr>
          <p:nvPr>
            <p:ph type="ftr" sz="quarter" idx="4294967295"/>
          </p:nvPr>
        </p:nvSpPr>
        <p:spPr bwMode="auto">
          <a:xfrm>
            <a:off x="1524001" y="6604001"/>
            <a:ext cx="6759575" cy="182563"/>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Helvetica LT Std" panose="020B0504020202020204" pitchFamily="34" charset="0"/>
                <a:ea typeface="ＭＳ Ｐゴシック" panose="020B0600070205080204" pitchFamily="34" charset="-128"/>
                <a:cs typeface="Helvetica LT Std" panose="020B0504020202020204" pitchFamily="34" charset="0"/>
              </a:defRPr>
            </a:lvl1pPr>
            <a:lvl2pPr marL="557190" indent="-214304">
              <a:spcBef>
                <a:spcPct val="20000"/>
              </a:spcBef>
              <a:buFont typeface="Arial" panose="020B0604020202020204" pitchFamily="34" charset="0"/>
              <a:buChar char="–"/>
              <a:defRPr sz="2100">
                <a:solidFill>
                  <a:schemeClr val="tx1"/>
                </a:solidFill>
                <a:latin typeface="Helvetica LT Std" panose="020B0504020202020204" pitchFamily="34" charset="0"/>
                <a:ea typeface="ＭＳ Ｐゴシック" panose="020B0600070205080204" pitchFamily="34" charset="-128"/>
              </a:defRPr>
            </a:lvl2pPr>
            <a:lvl3pPr marL="857216" indent="-171443">
              <a:spcBef>
                <a:spcPct val="20000"/>
              </a:spcBef>
              <a:buFont typeface="Arial" panose="020B0604020202020204" pitchFamily="34" charset="0"/>
              <a:buChar char="•"/>
              <a:defRPr sz="1800">
                <a:solidFill>
                  <a:schemeClr val="tx1"/>
                </a:solidFill>
                <a:latin typeface="Helvetica LT Std" panose="020B0504020202020204" pitchFamily="34" charset="0"/>
                <a:ea typeface="ＭＳ Ｐゴシック" panose="020B0600070205080204" pitchFamily="34" charset="-128"/>
              </a:defRPr>
            </a:lvl3pPr>
            <a:lvl4pPr marL="1200102"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4pPr>
            <a:lvl5pPr marL="1542988"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5pPr>
            <a:lvl6pPr marL="1885874"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6pPr>
            <a:lvl7pPr marL="2228761"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7pPr>
            <a:lvl8pPr marL="2571647"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8pPr>
            <a:lvl9pPr marL="2914533"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9pPr>
          </a:lstStyle>
          <a:p>
            <a:pPr>
              <a:spcBef>
                <a:spcPct val="0"/>
              </a:spcBef>
              <a:buFontTx/>
              <a:buNone/>
              <a:defRPr/>
            </a:pPr>
            <a:r>
              <a:rPr lang="en-US" altLang="nb-NO" sz="675">
                <a:solidFill>
                  <a:srgbClr val="FFFFFF"/>
                </a:solidFill>
                <a:latin typeface="Helvetica LT Std Light" panose="020B0403020202020204" pitchFamily="34" charset="0"/>
              </a:rPr>
              <a:t>DB1100 Databaser 1 – Tomas Sandnes</a:t>
            </a:r>
            <a:endParaRPr lang="nb-NO" altLang="nb-NO" sz="675">
              <a:solidFill>
                <a:srgbClr val="FFFFFF"/>
              </a:solidFill>
              <a:latin typeface="Helvetica LT Std Light" panose="020B0403020202020204" pitchFamily="34" charset="0"/>
            </a:endParaRPr>
          </a:p>
        </p:txBody>
      </p:sp>
      <p:sp>
        <p:nvSpPr>
          <p:cNvPr id="11" name="Slide Number Placeholder 4">
            <a:extLst>
              <a:ext uri="{FF2B5EF4-FFF2-40B4-BE49-F238E27FC236}">
                <a16:creationId xmlns:a16="http://schemas.microsoft.com/office/drawing/2014/main" id="{53AE8282-EA10-4488-8079-EA523D1E8EF6}"/>
              </a:ext>
            </a:extLst>
          </p:cNvPr>
          <p:cNvSpPr>
            <a:spLocks noGrp="1"/>
          </p:cNvSpPr>
          <p:nvPr>
            <p:ph type="sldNum" sz="quarter" idx="12"/>
          </p:nvPr>
        </p:nvSpPr>
        <p:spPr>
          <a:xfrm>
            <a:off x="9548118" y="6597352"/>
            <a:ext cx="575153" cy="149404"/>
          </a:xfrm>
        </p:spPr>
        <p:txBody>
          <a:bodyPr/>
          <a:lstStyle/>
          <a:p>
            <a:fld id="{17BF2BD9-323F-497A-A557-11A7E57D23F8}" type="slidenum">
              <a:rPr lang="nb-NO" smtClean="0"/>
              <a:pPr/>
              <a:t>7</a:t>
            </a:fld>
            <a:endParaRPr lang="nb-NO" dirty="0"/>
          </a:p>
        </p:txBody>
      </p:sp>
      <p:sp>
        <p:nvSpPr>
          <p:cNvPr id="7" name="TekstSylinder 6">
            <a:extLst>
              <a:ext uri="{FF2B5EF4-FFF2-40B4-BE49-F238E27FC236}">
                <a16:creationId xmlns:a16="http://schemas.microsoft.com/office/drawing/2014/main" id="{76AA99CB-D028-4DD0-A926-A3081DD32DBC}"/>
              </a:ext>
            </a:extLst>
          </p:cNvPr>
          <p:cNvSpPr txBox="1"/>
          <p:nvPr/>
        </p:nvSpPr>
        <p:spPr>
          <a:xfrm>
            <a:off x="1741448" y="4956776"/>
            <a:ext cx="7268336" cy="338554"/>
          </a:xfrm>
          <a:prstGeom prst="rect">
            <a:avLst/>
          </a:prstGeom>
          <a:noFill/>
        </p:spPr>
        <p:txBody>
          <a:bodyPr wrap="none" rtlCol="0">
            <a:spAutoFit/>
          </a:bodyPr>
          <a:lstStyle/>
          <a:p>
            <a:r>
              <a:rPr lang="nb-NO" dirty="0" err="1"/>
              <a:t>Src</a:t>
            </a:r>
            <a:r>
              <a:rPr lang="nb-NO" dirty="0"/>
              <a:t>: https://docs.oracle.com/javase/tutorial/essential/exceptions/definition.html</a:t>
            </a:r>
          </a:p>
        </p:txBody>
      </p:sp>
      <p:pic>
        <p:nvPicPr>
          <p:cNvPr id="12" name="Bilde 11">
            <a:extLst>
              <a:ext uri="{FF2B5EF4-FFF2-40B4-BE49-F238E27FC236}">
                <a16:creationId xmlns:a16="http://schemas.microsoft.com/office/drawing/2014/main" id="{8EA30C65-6836-404B-8F7A-067F4949869E}"/>
              </a:ext>
            </a:extLst>
          </p:cNvPr>
          <p:cNvPicPr>
            <a:picLocks noChangeAspect="1"/>
          </p:cNvPicPr>
          <p:nvPr/>
        </p:nvPicPr>
        <p:blipFill>
          <a:blip r:embed="rId3"/>
          <a:stretch>
            <a:fillRect/>
          </a:stretch>
        </p:blipFill>
        <p:spPr>
          <a:xfrm>
            <a:off x="263352" y="1445624"/>
            <a:ext cx="4229100" cy="3352800"/>
          </a:xfrm>
          <a:prstGeom prst="rect">
            <a:avLst/>
          </a:prstGeom>
        </p:spPr>
      </p:pic>
      <p:pic>
        <p:nvPicPr>
          <p:cNvPr id="14" name="Bilde 13">
            <a:extLst>
              <a:ext uri="{FF2B5EF4-FFF2-40B4-BE49-F238E27FC236}">
                <a16:creationId xmlns:a16="http://schemas.microsoft.com/office/drawing/2014/main" id="{F97129CB-97A1-40EC-BD7E-D7BE943AADBB}"/>
              </a:ext>
            </a:extLst>
          </p:cNvPr>
          <p:cNvPicPr>
            <a:picLocks noChangeAspect="1"/>
          </p:cNvPicPr>
          <p:nvPr/>
        </p:nvPicPr>
        <p:blipFill>
          <a:blip r:embed="rId4"/>
          <a:stretch>
            <a:fillRect/>
          </a:stretch>
        </p:blipFill>
        <p:spPr>
          <a:xfrm>
            <a:off x="5375616" y="1472363"/>
            <a:ext cx="5815920" cy="3207512"/>
          </a:xfrm>
          <a:prstGeom prst="rect">
            <a:avLst/>
          </a:prstGeom>
        </p:spPr>
      </p:pic>
    </p:spTree>
    <p:extLst>
      <p:ext uri="{BB962C8B-B14F-4D97-AF65-F5344CB8AC3E}">
        <p14:creationId xmlns:p14="http://schemas.microsoft.com/office/powerpoint/2010/main" val="482589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4"/>
          <p:cNvSpPr>
            <a:spLocks noGrp="1"/>
          </p:cNvSpPr>
          <p:nvPr>
            <p:ph type="title"/>
          </p:nvPr>
        </p:nvSpPr>
        <p:spPr>
          <a:xfrm>
            <a:off x="191345" y="274639"/>
            <a:ext cx="5180756" cy="843356"/>
          </a:xfrm>
        </p:spPr>
        <p:txBody>
          <a:bodyPr/>
          <a:lstStyle/>
          <a:p>
            <a:r>
              <a:rPr lang="nb-NO" altLang="nb-NO" dirty="0" err="1"/>
              <a:t>What</a:t>
            </a:r>
            <a:r>
              <a:rPr lang="nb-NO" altLang="nb-NO" dirty="0"/>
              <a:t> is </a:t>
            </a:r>
            <a:r>
              <a:rPr lang="nb-NO" altLang="nb-NO" dirty="0" err="1"/>
              <a:t>Exception</a:t>
            </a:r>
            <a:r>
              <a:rPr lang="nb-NO" altLang="nb-NO" dirty="0"/>
              <a:t> Handling?</a:t>
            </a:r>
            <a:endParaRPr lang="en-US" altLang="nb-NO" dirty="0"/>
          </a:p>
        </p:txBody>
      </p:sp>
      <p:sp>
        <p:nvSpPr>
          <p:cNvPr id="5124" name="Date Placeholder 4"/>
          <p:cNvSpPr>
            <a:spLocks noGrp="1"/>
          </p:cNvSpPr>
          <p:nvPr>
            <p:ph type="dt" sz="quarter" idx="4294967295"/>
          </p:nvPr>
        </p:nvSpPr>
        <p:spPr bwMode="auto">
          <a:xfrm>
            <a:off x="1524000" y="6604001"/>
            <a:ext cx="611188" cy="182563"/>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Helvetica LT Std" panose="020B0504020202020204" pitchFamily="34" charset="0"/>
                <a:ea typeface="ＭＳ Ｐゴシック" panose="020B0600070205080204" pitchFamily="34" charset="-128"/>
                <a:cs typeface="Helvetica LT Std" panose="020B0504020202020204" pitchFamily="34" charset="0"/>
              </a:defRPr>
            </a:lvl1pPr>
            <a:lvl2pPr marL="557190" indent="-214304">
              <a:spcBef>
                <a:spcPct val="20000"/>
              </a:spcBef>
              <a:buFont typeface="Arial" panose="020B0604020202020204" pitchFamily="34" charset="0"/>
              <a:buChar char="–"/>
              <a:defRPr sz="2100">
                <a:solidFill>
                  <a:schemeClr val="tx1"/>
                </a:solidFill>
                <a:latin typeface="Helvetica LT Std" panose="020B0504020202020204" pitchFamily="34" charset="0"/>
                <a:ea typeface="ＭＳ Ｐゴシック" panose="020B0600070205080204" pitchFamily="34" charset="-128"/>
              </a:defRPr>
            </a:lvl2pPr>
            <a:lvl3pPr marL="857216" indent="-171443">
              <a:spcBef>
                <a:spcPct val="20000"/>
              </a:spcBef>
              <a:buFont typeface="Arial" panose="020B0604020202020204" pitchFamily="34" charset="0"/>
              <a:buChar char="•"/>
              <a:defRPr sz="1800">
                <a:solidFill>
                  <a:schemeClr val="tx1"/>
                </a:solidFill>
                <a:latin typeface="Helvetica LT Std" panose="020B0504020202020204" pitchFamily="34" charset="0"/>
                <a:ea typeface="ＭＳ Ｐゴシック" panose="020B0600070205080204" pitchFamily="34" charset="-128"/>
              </a:defRPr>
            </a:lvl3pPr>
            <a:lvl4pPr marL="1200102"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4pPr>
            <a:lvl5pPr marL="1542988"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5pPr>
            <a:lvl6pPr marL="1885874"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6pPr>
            <a:lvl7pPr marL="2228761"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7pPr>
            <a:lvl8pPr marL="2571647"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8pPr>
            <a:lvl9pPr marL="2914533"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9pPr>
          </a:lstStyle>
          <a:p>
            <a:pPr>
              <a:spcBef>
                <a:spcPct val="0"/>
              </a:spcBef>
              <a:buFontTx/>
              <a:buNone/>
              <a:defRPr/>
            </a:pPr>
            <a:r>
              <a:rPr lang="nb-NO" altLang="nb-NO" sz="675">
                <a:solidFill>
                  <a:schemeClr val="bg1"/>
                </a:solidFill>
                <a:latin typeface="Helvetica LT Std Light" panose="020B0403020202020204" pitchFamily="34" charset="0"/>
              </a:rPr>
              <a:t>23.08.2019</a:t>
            </a:r>
          </a:p>
        </p:txBody>
      </p:sp>
      <p:sp>
        <p:nvSpPr>
          <p:cNvPr id="5125" name="Footer Placeholder 6"/>
          <p:cNvSpPr>
            <a:spLocks noGrp="1"/>
          </p:cNvSpPr>
          <p:nvPr>
            <p:ph type="ftr" sz="quarter" idx="4294967295"/>
          </p:nvPr>
        </p:nvSpPr>
        <p:spPr bwMode="auto">
          <a:xfrm>
            <a:off x="1524001" y="6604001"/>
            <a:ext cx="6759575" cy="182563"/>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Helvetica LT Std" panose="020B0504020202020204" pitchFamily="34" charset="0"/>
                <a:ea typeface="ＭＳ Ｐゴシック" panose="020B0600070205080204" pitchFamily="34" charset="-128"/>
                <a:cs typeface="Helvetica LT Std" panose="020B0504020202020204" pitchFamily="34" charset="0"/>
              </a:defRPr>
            </a:lvl1pPr>
            <a:lvl2pPr marL="557190" indent="-214304">
              <a:spcBef>
                <a:spcPct val="20000"/>
              </a:spcBef>
              <a:buFont typeface="Arial" panose="020B0604020202020204" pitchFamily="34" charset="0"/>
              <a:buChar char="–"/>
              <a:defRPr sz="2100">
                <a:solidFill>
                  <a:schemeClr val="tx1"/>
                </a:solidFill>
                <a:latin typeface="Helvetica LT Std" panose="020B0504020202020204" pitchFamily="34" charset="0"/>
                <a:ea typeface="ＭＳ Ｐゴシック" panose="020B0600070205080204" pitchFamily="34" charset="-128"/>
              </a:defRPr>
            </a:lvl2pPr>
            <a:lvl3pPr marL="857216" indent="-171443">
              <a:spcBef>
                <a:spcPct val="20000"/>
              </a:spcBef>
              <a:buFont typeface="Arial" panose="020B0604020202020204" pitchFamily="34" charset="0"/>
              <a:buChar char="•"/>
              <a:defRPr sz="1800">
                <a:solidFill>
                  <a:schemeClr val="tx1"/>
                </a:solidFill>
                <a:latin typeface="Helvetica LT Std" panose="020B0504020202020204" pitchFamily="34" charset="0"/>
                <a:ea typeface="ＭＳ Ｐゴシック" panose="020B0600070205080204" pitchFamily="34" charset="-128"/>
              </a:defRPr>
            </a:lvl3pPr>
            <a:lvl4pPr marL="1200102"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4pPr>
            <a:lvl5pPr marL="1542988" indent="-171443">
              <a:spcBef>
                <a:spcPct val="20000"/>
              </a:spcBef>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5pPr>
            <a:lvl6pPr marL="1885874"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6pPr>
            <a:lvl7pPr marL="2228761"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7pPr>
            <a:lvl8pPr marL="2571647"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8pPr>
            <a:lvl9pPr marL="2914533" indent="-171443" defTabSz="342887" eaLnBrk="0" fontAlgn="base" hangingPunct="0">
              <a:spcBef>
                <a:spcPct val="20000"/>
              </a:spcBef>
              <a:spcAft>
                <a:spcPct val="0"/>
              </a:spcAft>
              <a:buFont typeface="Arial" panose="020B0604020202020204" pitchFamily="34" charset="0"/>
              <a:buChar char="»"/>
              <a:defRPr sz="1500">
                <a:solidFill>
                  <a:schemeClr val="tx1"/>
                </a:solidFill>
                <a:latin typeface="Helvetica LT Std" panose="020B0504020202020204" pitchFamily="34" charset="0"/>
                <a:ea typeface="ＭＳ Ｐゴシック" panose="020B0600070205080204" pitchFamily="34" charset="-128"/>
              </a:defRPr>
            </a:lvl9pPr>
          </a:lstStyle>
          <a:p>
            <a:pPr>
              <a:spcBef>
                <a:spcPct val="0"/>
              </a:spcBef>
              <a:buFontTx/>
              <a:buNone/>
              <a:defRPr/>
            </a:pPr>
            <a:r>
              <a:rPr lang="en-US" altLang="nb-NO" sz="675">
                <a:solidFill>
                  <a:srgbClr val="FFFFFF"/>
                </a:solidFill>
                <a:latin typeface="Helvetica LT Std Light" panose="020B0403020202020204" pitchFamily="34" charset="0"/>
              </a:rPr>
              <a:t>DB1100 Databaser 1 – Tomas Sandnes</a:t>
            </a:r>
            <a:endParaRPr lang="nb-NO" altLang="nb-NO" sz="675">
              <a:solidFill>
                <a:srgbClr val="FFFFFF"/>
              </a:solidFill>
              <a:latin typeface="Helvetica LT Std Light" panose="020B0403020202020204" pitchFamily="34" charset="0"/>
            </a:endParaRPr>
          </a:p>
        </p:txBody>
      </p:sp>
      <p:sp>
        <p:nvSpPr>
          <p:cNvPr id="11" name="Slide Number Placeholder 4">
            <a:extLst>
              <a:ext uri="{FF2B5EF4-FFF2-40B4-BE49-F238E27FC236}">
                <a16:creationId xmlns:a16="http://schemas.microsoft.com/office/drawing/2014/main" id="{53AE8282-EA10-4488-8079-EA523D1E8EF6}"/>
              </a:ext>
            </a:extLst>
          </p:cNvPr>
          <p:cNvSpPr>
            <a:spLocks noGrp="1"/>
          </p:cNvSpPr>
          <p:nvPr>
            <p:ph type="sldNum" sz="quarter" idx="12"/>
          </p:nvPr>
        </p:nvSpPr>
        <p:spPr>
          <a:xfrm>
            <a:off x="9548118" y="6597352"/>
            <a:ext cx="575153" cy="149404"/>
          </a:xfrm>
        </p:spPr>
        <p:txBody>
          <a:bodyPr/>
          <a:lstStyle/>
          <a:p>
            <a:fld id="{17BF2BD9-323F-497A-A557-11A7E57D23F8}" type="slidenum">
              <a:rPr lang="nb-NO" smtClean="0"/>
              <a:pPr/>
              <a:t>8</a:t>
            </a:fld>
            <a:endParaRPr lang="nb-NO" dirty="0"/>
          </a:p>
        </p:txBody>
      </p:sp>
      <p:sp>
        <p:nvSpPr>
          <p:cNvPr id="9" name="Content Placeholder 3">
            <a:extLst>
              <a:ext uri="{FF2B5EF4-FFF2-40B4-BE49-F238E27FC236}">
                <a16:creationId xmlns:a16="http://schemas.microsoft.com/office/drawing/2014/main" id="{7051D081-489D-408B-9579-9D8D87CBEAB2}"/>
              </a:ext>
            </a:extLst>
          </p:cNvPr>
          <p:cNvSpPr>
            <a:spLocks noGrp="1"/>
          </p:cNvSpPr>
          <p:nvPr>
            <p:ph idx="1"/>
          </p:nvPr>
        </p:nvSpPr>
        <p:spPr>
          <a:xfrm>
            <a:off x="335361" y="1412776"/>
            <a:ext cx="4752528" cy="5097146"/>
          </a:xfrm>
        </p:spPr>
        <p:txBody>
          <a:bodyPr>
            <a:normAutofit/>
          </a:bodyPr>
          <a:lstStyle/>
          <a:p>
            <a:pPr marL="302965" indent="-342900"/>
            <a:r>
              <a:rPr lang="en-US" sz="2000" dirty="0">
                <a:latin typeface="Segoe UI" panose="020B0502040204020203" pitchFamily="34" charset="0"/>
                <a:cs typeface="Segoe UI" panose="020B0502040204020203" pitchFamily="34" charset="0"/>
              </a:rPr>
              <a:t>Exception handling is a mechanism to handle runtime errors.</a:t>
            </a:r>
          </a:p>
          <a:p>
            <a:pPr marL="302965" indent="-342900"/>
            <a:r>
              <a:rPr lang="en-US" sz="2000" dirty="0">
                <a:latin typeface="Segoe UI" panose="020B0502040204020203" pitchFamily="34" charset="0"/>
                <a:cs typeface="Segoe UI" panose="020B0502040204020203" pitchFamily="34" charset="0"/>
              </a:rPr>
              <a:t>The core advantage of exception handling is to maintain the normal flow of the application.</a:t>
            </a:r>
          </a:p>
          <a:p>
            <a:pPr marL="302965" indent="-342900"/>
            <a:r>
              <a:rPr lang="en-US" sz="2000" dirty="0">
                <a:latin typeface="Segoe UI" panose="020B0502040204020203" pitchFamily="34" charset="0"/>
                <a:cs typeface="Segoe UI" panose="020B0502040204020203" pitchFamily="34" charset="0"/>
              </a:rPr>
              <a:t>If the runtime system exhaustively searches all the methods on the call stack without finding an appropriate exception handler, the runtime system terminates.</a:t>
            </a:r>
          </a:p>
          <a:p>
            <a:pPr marL="302965" indent="-342900"/>
            <a:endParaRPr lang="en-US" sz="2000" dirty="0">
              <a:latin typeface="Segoe UI" panose="020B0502040204020203" pitchFamily="34" charset="0"/>
              <a:cs typeface="Segoe UI" panose="020B0502040204020203" pitchFamily="34" charset="0"/>
            </a:endParaRPr>
          </a:p>
          <a:p>
            <a:endParaRPr lang="en-US" sz="2000" dirty="0"/>
          </a:p>
        </p:txBody>
      </p:sp>
      <p:pic>
        <p:nvPicPr>
          <p:cNvPr id="3" name="Bilde 2">
            <a:extLst>
              <a:ext uri="{FF2B5EF4-FFF2-40B4-BE49-F238E27FC236}">
                <a16:creationId xmlns:a16="http://schemas.microsoft.com/office/drawing/2014/main" id="{BB6FF259-AFB2-4E3A-9DD0-78C949CF678E}"/>
              </a:ext>
            </a:extLst>
          </p:cNvPr>
          <p:cNvPicPr>
            <a:picLocks noChangeAspect="1"/>
          </p:cNvPicPr>
          <p:nvPr/>
        </p:nvPicPr>
        <p:blipFill>
          <a:blip r:embed="rId3"/>
          <a:stretch>
            <a:fillRect/>
          </a:stretch>
        </p:blipFill>
        <p:spPr>
          <a:xfrm>
            <a:off x="5372100" y="285750"/>
            <a:ext cx="6819900" cy="6572250"/>
          </a:xfrm>
          <a:prstGeom prst="rect">
            <a:avLst/>
          </a:prstGeom>
        </p:spPr>
      </p:pic>
    </p:spTree>
    <p:extLst>
      <p:ext uri="{BB962C8B-B14F-4D97-AF65-F5344CB8AC3E}">
        <p14:creationId xmlns:p14="http://schemas.microsoft.com/office/powerpoint/2010/main" val="3805602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053F2F1-0E07-4DCA-8414-0BD113C958AB}"/>
              </a:ext>
            </a:extLst>
          </p:cNvPr>
          <p:cNvSpPr>
            <a:spLocks noGrp="1"/>
          </p:cNvSpPr>
          <p:nvPr>
            <p:ph type="title"/>
          </p:nvPr>
        </p:nvSpPr>
        <p:spPr/>
        <p:txBody>
          <a:bodyPr/>
          <a:lstStyle/>
          <a:p>
            <a:r>
              <a:rPr lang="nb-NO" dirty="0"/>
              <a:t>Demo </a:t>
            </a:r>
            <a:r>
              <a:rPr lang="nb-NO" dirty="0" err="1"/>
              <a:t>call</a:t>
            </a:r>
            <a:r>
              <a:rPr lang="nb-NO" dirty="0"/>
              <a:t> </a:t>
            </a:r>
            <a:r>
              <a:rPr lang="nb-NO" dirty="0" err="1"/>
              <a:t>stack</a:t>
            </a:r>
            <a:r>
              <a:rPr lang="nb-NO" dirty="0"/>
              <a:t> and </a:t>
            </a:r>
            <a:r>
              <a:rPr lang="nb-NO" dirty="0" err="1"/>
              <a:t>exception</a:t>
            </a:r>
            <a:endParaRPr lang="nb-NO" dirty="0"/>
          </a:p>
        </p:txBody>
      </p:sp>
    </p:spTree>
    <p:extLst>
      <p:ext uri="{BB962C8B-B14F-4D97-AF65-F5344CB8AC3E}">
        <p14:creationId xmlns:p14="http://schemas.microsoft.com/office/powerpoint/2010/main" val="3605823720"/>
      </p:ext>
    </p:extLst>
  </p:cSld>
  <p:clrMapOvr>
    <a:masterClrMapping/>
  </p:clrMapOvr>
</p:sld>
</file>

<file path=ppt/theme/theme1.xml><?xml version="1.0" encoding="utf-8"?>
<a:theme xmlns:a="http://schemas.openxmlformats.org/drawingml/2006/main" name="Westerdals_PPT">
  <a:themeElements>
    <a:clrScheme name="Westerdals">
      <a:dk1>
        <a:sysClr val="windowText" lastClr="000000"/>
      </a:dk1>
      <a:lt1>
        <a:sysClr val="window" lastClr="FFFFFF"/>
      </a:lt1>
      <a:dk2>
        <a:srgbClr val="000000"/>
      </a:dk2>
      <a:lt2>
        <a:srgbClr val="EEECE1"/>
      </a:lt2>
      <a:accent1>
        <a:srgbClr val="000000"/>
      </a:accent1>
      <a:accent2>
        <a:srgbClr val="FAD05D"/>
      </a:accent2>
      <a:accent3>
        <a:srgbClr val="F66F5D"/>
      </a:accent3>
      <a:accent4>
        <a:srgbClr val="6CB0CA"/>
      </a:accent4>
      <a:accent5>
        <a:srgbClr val="765481"/>
      </a:accent5>
      <a:accent6>
        <a:srgbClr val="85C498"/>
      </a:accent6>
      <a:hlink>
        <a:srgbClr val="0000FF"/>
      </a:hlink>
      <a:folHlink>
        <a:srgbClr val="800080"/>
      </a:folHlink>
    </a:clrScheme>
    <a:fontScheme name="Westerdal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ilm og TV">
  <a:themeElements>
    <a:clrScheme name="Westerdals">
      <a:dk1>
        <a:sysClr val="windowText" lastClr="000000"/>
      </a:dk1>
      <a:lt1>
        <a:sysClr val="window" lastClr="FFFFFF"/>
      </a:lt1>
      <a:dk2>
        <a:srgbClr val="000000"/>
      </a:dk2>
      <a:lt2>
        <a:srgbClr val="EEECE1"/>
      </a:lt2>
      <a:accent1>
        <a:srgbClr val="000000"/>
      </a:accent1>
      <a:accent2>
        <a:srgbClr val="FAD05D"/>
      </a:accent2>
      <a:accent3>
        <a:srgbClr val="F66F5D"/>
      </a:accent3>
      <a:accent4>
        <a:srgbClr val="6CB0CA"/>
      </a:accent4>
      <a:accent5>
        <a:srgbClr val="765481"/>
      </a:accent5>
      <a:accent6>
        <a:srgbClr val="85C498"/>
      </a:accent6>
      <a:hlink>
        <a:srgbClr val="0000FF"/>
      </a:hlink>
      <a:folHlink>
        <a:srgbClr val="800080"/>
      </a:folHlink>
    </a:clrScheme>
    <a:fontScheme name="Westerdal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knologi">
  <a:themeElements>
    <a:clrScheme name="Westerdals">
      <a:dk1>
        <a:sysClr val="windowText" lastClr="000000"/>
      </a:dk1>
      <a:lt1>
        <a:sysClr val="window" lastClr="FFFFFF"/>
      </a:lt1>
      <a:dk2>
        <a:srgbClr val="000000"/>
      </a:dk2>
      <a:lt2>
        <a:srgbClr val="EEECE1"/>
      </a:lt2>
      <a:accent1>
        <a:srgbClr val="000000"/>
      </a:accent1>
      <a:accent2>
        <a:srgbClr val="FAD05D"/>
      </a:accent2>
      <a:accent3>
        <a:srgbClr val="F66F5D"/>
      </a:accent3>
      <a:accent4>
        <a:srgbClr val="6CB0CA"/>
      </a:accent4>
      <a:accent5>
        <a:srgbClr val="765481"/>
      </a:accent5>
      <a:accent6>
        <a:srgbClr val="85C498"/>
      </a:accent6>
      <a:hlink>
        <a:srgbClr val="0000FF"/>
      </a:hlink>
      <a:folHlink>
        <a:srgbClr val="800080"/>
      </a:folHlink>
    </a:clrScheme>
    <a:fontScheme name="Westerdal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edelse">
  <a:themeElements>
    <a:clrScheme name="Westerdals">
      <a:dk1>
        <a:sysClr val="windowText" lastClr="000000"/>
      </a:dk1>
      <a:lt1>
        <a:sysClr val="window" lastClr="FFFFFF"/>
      </a:lt1>
      <a:dk2>
        <a:srgbClr val="000000"/>
      </a:dk2>
      <a:lt2>
        <a:srgbClr val="EEECE1"/>
      </a:lt2>
      <a:accent1>
        <a:srgbClr val="000000"/>
      </a:accent1>
      <a:accent2>
        <a:srgbClr val="FAD05D"/>
      </a:accent2>
      <a:accent3>
        <a:srgbClr val="F66F5D"/>
      </a:accent3>
      <a:accent4>
        <a:srgbClr val="6CB0CA"/>
      </a:accent4>
      <a:accent5>
        <a:srgbClr val="765481"/>
      </a:accent5>
      <a:accent6>
        <a:srgbClr val="85C498"/>
      </a:accent6>
      <a:hlink>
        <a:srgbClr val="0000FF"/>
      </a:hlink>
      <a:folHlink>
        <a:srgbClr val="800080"/>
      </a:folHlink>
    </a:clrScheme>
    <a:fontScheme name="Westerdal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Westerdals_PPT.potx</Template>
  <TotalTime>8516</TotalTime>
  <Words>1674</Words>
  <Application>Microsoft Office PowerPoint</Application>
  <PresentationFormat>Widescreen</PresentationFormat>
  <Paragraphs>230</Paragraphs>
  <Slides>29</Slides>
  <Notes>12</Notes>
  <HiddenSlides>0</HiddenSlides>
  <MMClips>0</MMClips>
  <ScaleCrop>false</ScaleCrop>
  <HeadingPairs>
    <vt:vector size="6" baseType="variant">
      <vt:variant>
        <vt:lpstr>Brukte skrifter</vt:lpstr>
      </vt:variant>
      <vt:variant>
        <vt:i4>6</vt:i4>
      </vt:variant>
      <vt:variant>
        <vt:lpstr>Tema</vt:lpstr>
      </vt:variant>
      <vt:variant>
        <vt:i4>4</vt:i4>
      </vt:variant>
      <vt:variant>
        <vt:lpstr>Lysbildetitler</vt:lpstr>
      </vt:variant>
      <vt:variant>
        <vt:i4>29</vt:i4>
      </vt:variant>
    </vt:vector>
  </HeadingPairs>
  <TitlesOfParts>
    <vt:vector size="39" baseType="lpstr">
      <vt:lpstr>Arial</vt:lpstr>
      <vt:lpstr>Calibri</vt:lpstr>
      <vt:lpstr>Helvetica</vt:lpstr>
      <vt:lpstr>Helvetica LT Std Light</vt:lpstr>
      <vt:lpstr>inter-regular</vt:lpstr>
      <vt:lpstr>Segoe UI</vt:lpstr>
      <vt:lpstr>Westerdals_PPT</vt:lpstr>
      <vt:lpstr>Film og TV</vt:lpstr>
      <vt:lpstr>Teknologi</vt:lpstr>
      <vt:lpstr>Ledelse</vt:lpstr>
      <vt:lpstr> Session 6 (of 24)</vt:lpstr>
      <vt:lpstr>Today’s Main Goal</vt:lpstr>
      <vt:lpstr>Status</vt:lpstr>
      <vt:lpstr>What is Exception?</vt:lpstr>
      <vt:lpstr>Examples of Exception</vt:lpstr>
      <vt:lpstr>When an Exception Occurs</vt:lpstr>
      <vt:lpstr>Call Stack</vt:lpstr>
      <vt:lpstr>What is Exception Handling?</vt:lpstr>
      <vt:lpstr>Demo call stack and exception</vt:lpstr>
      <vt:lpstr>Three main groups of exceptions</vt:lpstr>
      <vt:lpstr>Example of Checked vs Unchecked Exceptions</vt:lpstr>
      <vt:lpstr>Custom Exception</vt:lpstr>
      <vt:lpstr>Catch or Specify</vt:lpstr>
      <vt:lpstr>Try-catch clause</vt:lpstr>
      <vt:lpstr>Finally</vt:lpstr>
      <vt:lpstr>Throw</vt:lpstr>
      <vt:lpstr>Throws</vt:lpstr>
      <vt:lpstr>Throw vs Throws</vt:lpstr>
      <vt:lpstr>Exceptions - Summary</vt:lpstr>
      <vt:lpstr>Read from File</vt:lpstr>
      <vt:lpstr>Read from File</vt:lpstr>
      <vt:lpstr>Write to File</vt:lpstr>
      <vt:lpstr>Try-with-resources</vt:lpstr>
      <vt:lpstr>Java Logger</vt:lpstr>
      <vt:lpstr>A bit about date and time</vt:lpstr>
      <vt:lpstr>Create a LocalDate object from textual representation</vt:lpstr>
      <vt:lpstr>Create a LocalDate object from textual representation</vt:lpstr>
      <vt:lpstr>Null</vt:lpstr>
      <vt:lpstr>Before we end</vt:lpstr>
    </vt:vector>
  </TitlesOfParts>
  <Company>Westerdals School of Communication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Vibecke Osfoss</dc:creator>
  <dc:description>Template by addpoint.no</dc:description>
  <cp:lastModifiedBy>Yuan Lin</cp:lastModifiedBy>
  <cp:revision>222</cp:revision>
  <cp:lastPrinted>2018-08-23T11:54:25Z</cp:lastPrinted>
  <dcterms:created xsi:type="dcterms:W3CDTF">2014-08-19T14:30:49Z</dcterms:created>
  <dcterms:modified xsi:type="dcterms:W3CDTF">2022-01-22T14:55:35Z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 by">
    <vt:lpwstr>addpoint.no</vt:lpwstr>
  </property>
</Properties>
</file>